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6" r:id="rId4"/>
    <p:sldId id="257" r:id="rId5"/>
    <p:sldId id="259" r:id="rId6"/>
    <p:sldId id="261" r:id="rId7"/>
    <p:sldId id="260" r:id="rId8"/>
    <p:sldId id="262" r:id="rId9"/>
    <p:sldId id="263" r:id="rId10"/>
    <p:sldId id="265" r:id="rId11"/>
    <p:sldId id="267" r:id="rId12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5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84B22-739C-4168-9B98-606DAD6920B7}" type="datetimeFigureOut">
              <a:rPr lang="sk-SK" smtClean="0"/>
              <a:t>7. 11. 2018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7B48A-1AF4-49CD-ACB9-87976B58065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84B22-739C-4168-9B98-606DAD6920B7}" type="datetimeFigureOut">
              <a:rPr lang="sk-SK" smtClean="0"/>
              <a:t>7. 11. 2018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7B48A-1AF4-49CD-ACB9-87976B58065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84B22-739C-4168-9B98-606DAD6920B7}" type="datetimeFigureOut">
              <a:rPr lang="sk-SK" smtClean="0"/>
              <a:t>7. 11. 2018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7B48A-1AF4-49CD-ACB9-87976B58065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84B22-739C-4168-9B98-606DAD6920B7}" type="datetimeFigureOut">
              <a:rPr lang="sk-SK" smtClean="0"/>
              <a:t>7. 11. 2018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7B48A-1AF4-49CD-ACB9-87976B58065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84B22-739C-4168-9B98-606DAD6920B7}" type="datetimeFigureOut">
              <a:rPr lang="sk-SK" smtClean="0"/>
              <a:t>7. 11. 2018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7B48A-1AF4-49CD-ACB9-87976B58065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84B22-739C-4168-9B98-606DAD6920B7}" type="datetimeFigureOut">
              <a:rPr lang="sk-SK" smtClean="0"/>
              <a:t>7. 11. 2018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7B48A-1AF4-49CD-ACB9-87976B58065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84B22-739C-4168-9B98-606DAD6920B7}" type="datetimeFigureOut">
              <a:rPr lang="sk-SK" smtClean="0"/>
              <a:t>7. 11. 2018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7B48A-1AF4-49CD-ACB9-87976B58065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84B22-739C-4168-9B98-606DAD6920B7}" type="datetimeFigureOut">
              <a:rPr lang="sk-SK" smtClean="0"/>
              <a:t>7. 11. 2018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7B48A-1AF4-49CD-ACB9-87976B58065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84B22-739C-4168-9B98-606DAD6920B7}" type="datetimeFigureOut">
              <a:rPr lang="sk-SK" smtClean="0"/>
              <a:t>7. 11. 2018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7B48A-1AF4-49CD-ACB9-87976B58065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84B22-739C-4168-9B98-606DAD6920B7}" type="datetimeFigureOut">
              <a:rPr lang="sk-SK" smtClean="0"/>
              <a:t>7. 11. 2018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7B48A-1AF4-49CD-ACB9-87976B58065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84B22-739C-4168-9B98-606DAD6920B7}" type="datetimeFigureOut">
              <a:rPr lang="sk-SK" smtClean="0"/>
              <a:t>7. 11. 2018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7B48A-1AF4-49CD-ACB9-87976B58065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84B22-739C-4168-9B98-606DAD6920B7}" type="datetimeFigureOut">
              <a:rPr lang="sk-SK" smtClean="0"/>
              <a:t>7. 11. 2018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7B48A-1AF4-49CD-ACB9-87976B580653}" type="slidenum">
              <a:rPr lang="sk-SK" smtClean="0"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7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28662" y="642918"/>
            <a:ext cx="7772400" cy="1470025"/>
          </a:xfrm>
        </p:spPr>
        <p:txBody>
          <a:bodyPr>
            <a:normAutofit/>
          </a:bodyPr>
          <a:lstStyle/>
          <a:p>
            <a:r>
              <a:rPr lang="sk-SK" sz="3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Špeciálna materská škola, </a:t>
            </a:r>
            <a:br>
              <a:rPr lang="sk-SK" sz="3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k-SK" sz="3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Budovateľská 1308, Vranov nad Topľou</a:t>
            </a:r>
          </a:p>
        </p:txBody>
      </p:sp>
      <p:pic>
        <p:nvPicPr>
          <p:cNvPr id="4" name="Obrázok 3" descr="ferdo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60" y="2285993"/>
            <a:ext cx="4454176" cy="3286148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1928794" y="5786454"/>
            <a:ext cx="5429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Kontakt: </a:t>
            </a:r>
            <a:r>
              <a:rPr lang="sk-SK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smsvranov@gmail.com</a:t>
            </a:r>
            <a:r>
              <a:rPr lang="sk-SK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0917 440 692</a:t>
            </a:r>
          </a:p>
        </p:txBody>
      </p:sp>
    </p:spTree>
  </p:cSld>
  <p:clrMapOvr>
    <a:masterClrMapping/>
  </p:clrMapOvr>
  <p:transition spd="med" advTm="5908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600" dirty="0">
                <a:latin typeface="Times New Roman" pitchFamily="18" charset="0"/>
                <a:cs typeface="Times New Roman" pitchFamily="18" charset="0"/>
              </a:rPr>
              <a:t>Usilovný mravček sa zabáva</a:t>
            </a:r>
          </a:p>
        </p:txBody>
      </p:sp>
      <p:pic>
        <p:nvPicPr>
          <p:cNvPr id="4" name="Zástupný symbol obsahu 3" descr="SAM_44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3929066"/>
            <a:ext cx="2344344" cy="2339973"/>
          </a:xfrm>
        </p:spPr>
      </p:pic>
      <p:pic>
        <p:nvPicPr>
          <p:cNvPr id="5" name="Obrázok 4" descr="SAM_44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3929066"/>
            <a:ext cx="2823447" cy="2446752"/>
          </a:xfrm>
          <a:prstGeom prst="rect">
            <a:avLst/>
          </a:prstGeom>
        </p:spPr>
      </p:pic>
      <p:pic>
        <p:nvPicPr>
          <p:cNvPr id="6" name="Obrázok 5" descr="SAM_46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1428736"/>
            <a:ext cx="2775822" cy="2269686"/>
          </a:xfrm>
          <a:prstGeom prst="rect">
            <a:avLst/>
          </a:prstGeom>
        </p:spPr>
      </p:pic>
      <p:pic>
        <p:nvPicPr>
          <p:cNvPr id="7" name="Obrázok 6" descr="SAM_46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9097" y="1428736"/>
            <a:ext cx="2296719" cy="2268156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xmlns="" id="{891FBCB4-1F3F-4472-8109-2F8A78A879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8129" y="2276872"/>
            <a:ext cx="2344344" cy="31482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79"/>
    </mc:Choice>
    <mc:Fallback>
      <p:transition spd="slow" advTm="10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CB3FECB-31A4-4BD2-AD69-434919283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/>
            </a:r>
            <a:br>
              <a:rPr lang="sk-SK" dirty="0"/>
            </a:br>
            <a:r>
              <a:rPr lang="sk-SK" dirty="0"/>
              <a:t>Usilovný mravček spoznáva</a:t>
            </a: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xmlns="" id="{1372B59E-E1BA-4ED0-8D27-CC89B00B62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543101"/>
            <a:ext cx="2762772" cy="2664295"/>
          </a:xfr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216D8CE1-E26E-45B2-B793-8EF6DD6AC5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019" y="1556793"/>
            <a:ext cx="2762779" cy="2664295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xmlns="" id="{A31395C5-2A28-4628-8E3F-E55D71FC14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52" y="4332859"/>
            <a:ext cx="2762772" cy="2286804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xmlns="" id="{53132B24-2B77-4E0D-9E7D-288BCB156D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62006" y="4124955"/>
            <a:ext cx="2286803" cy="2762774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xmlns="" id="{432AFFC0-FA86-4277-94D3-78D4186833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603" y="2839488"/>
            <a:ext cx="2236612" cy="266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725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62"/>
    </mc:Choice>
    <mc:Fallback>
      <p:transition spd="slow" advTm="9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9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002060"/>
                </a:solidFill>
              </a:rPr>
              <a:t>Naša škola</a:t>
            </a:r>
          </a:p>
        </p:txBody>
      </p:sp>
      <p:pic>
        <p:nvPicPr>
          <p:cNvPr id="4" name="Zástupný symbol obsahu 3" descr="DSC_00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4143380"/>
            <a:ext cx="3570316" cy="2281844"/>
          </a:xfrm>
        </p:spPr>
      </p:pic>
      <p:pic>
        <p:nvPicPr>
          <p:cNvPr id="5" name="Obrázok 4" descr="DSC_00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4143380"/>
            <a:ext cx="3571868" cy="2348369"/>
          </a:xfrm>
          <a:prstGeom prst="rect">
            <a:avLst/>
          </a:prstGeom>
        </p:spPr>
      </p:pic>
      <p:pic>
        <p:nvPicPr>
          <p:cNvPr id="6" name="Obrázok 5" descr="DSC_00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1571612"/>
            <a:ext cx="3500462" cy="2233760"/>
          </a:xfrm>
          <a:prstGeom prst="rect">
            <a:avLst/>
          </a:prstGeom>
        </p:spPr>
      </p:pic>
      <p:pic>
        <p:nvPicPr>
          <p:cNvPr id="7" name="Obrázok 6" descr="DSC_00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3504" y="1571612"/>
            <a:ext cx="3532535" cy="23222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24"/>
    </mc:Choice>
    <mc:Fallback>
      <p:transition spd="slow" advTm="10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FF0000"/>
                </a:solidFill>
              </a:rPr>
              <a:t>Naša škôlka</a:t>
            </a:r>
          </a:p>
        </p:txBody>
      </p:sp>
      <p:pic>
        <p:nvPicPr>
          <p:cNvPr id="4" name="Zástupný symbol obsahu 3" descr="DSC_0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44009" y="3979392"/>
            <a:ext cx="3965700" cy="2329928"/>
          </a:xfrm>
        </p:spPr>
      </p:pic>
      <p:pic>
        <p:nvPicPr>
          <p:cNvPr id="5" name="Obrázok 4" descr="DSC_0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3979392"/>
            <a:ext cx="3466730" cy="2329928"/>
          </a:xfrm>
          <a:prstGeom prst="rect">
            <a:avLst/>
          </a:prstGeom>
        </p:spPr>
      </p:pic>
      <p:pic>
        <p:nvPicPr>
          <p:cNvPr id="6" name="Obrázok 5" descr="DSC_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1025601" y="709778"/>
            <a:ext cx="2329927" cy="3466729"/>
          </a:xfrm>
          <a:prstGeom prst="rect">
            <a:avLst/>
          </a:prstGeom>
        </p:spPr>
      </p:pic>
      <p:pic>
        <p:nvPicPr>
          <p:cNvPr id="7" name="Obrázok 6" descr="DSC_00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9" y="1278179"/>
            <a:ext cx="3965702" cy="2329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21"/>
    </mc:Choice>
    <mc:Fallback>
      <p:transition spd="slow" advTm="10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6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Usilovný mravček komunikuje</a:t>
            </a:r>
          </a:p>
        </p:txBody>
      </p:sp>
      <p:pic>
        <p:nvPicPr>
          <p:cNvPr id="4" name="Zástupný symbol obsahu 3" descr="20170315_0918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flipH="1" flipV="1">
            <a:off x="500034" y="1500173"/>
            <a:ext cx="3066512" cy="2071702"/>
          </a:xfrm>
        </p:spPr>
      </p:pic>
      <p:pic>
        <p:nvPicPr>
          <p:cNvPr id="6" name="Obrázok 5" descr="HD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8" y="1428736"/>
            <a:ext cx="3071834" cy="2214578"/>
          </a:xfrm>
          <a:prstGeom prst="rect">
            <a:avLst/>
          </a:prstGeom>
        </p:spPr>
      </p:pic>
      <p:pic>
        <p:nvPicPr>
          <p:cNvPr id="7" name="Obrázok 6" descr="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620" y="2357430"/>
            <a:ext cx="1714497" cy="2857495"/>
          </a:xfrm>
          <a:prstGeom prst="rect">
            <a:avLst/>
          </a:prstGeom>
        </p:spPr>
      </p:pic>
      <p:pic>
        <p:nvPicPr>
          <p:cNvPr id="8" name="Obrázok 7" descr="SAM_53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4071942"/>
            <a:ext cx="3143240" cy="2357430"/>
          </a:xfrm>
          <a:prstGeom prst="rect">
            <a:avLst/>
          </a:prstGeom>
        </p:spPr>
      </p:pic>
      <p:pic>
        <p:nvPicPr>
          <p:cNvPr id="9" name="Obrázok 8" descr="SAM_485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5008" y="4143380"/>
            <a:ext cx="3143240" cy="2357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47"/>
    </mc:Choice>
    <mc:Fallback>
      <p:transition spd="slow" advTm="10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6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Usilovný mravček a </a:t>
            </a:r>
            <a:r>
              <a:rPr lang="sk-SK" sz="3600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muzikoterapia</a:t>
            </a:r>
            <a:endParaRPr lang="sk-SK" sz="360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Zástupný symbol obsahu 3" descr="Dovera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1687834"/>
            <a:ext cx="3071834" cy="1925755"/>
          </a:xfrm>
        </p:spPr>
      </p:pic>
      <p:pic>
        <p:nvPicPr>
          <p:cNvPr id="5" name="Obrázok 4" descr="SAM_45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393273" y="2893215"/>
            <a:ext cx="2571768" cy="1928826"/>
          </a:xfrm>
          <a:prstGeom prst="rect">
            <a:avLst/>
          </a:prstGeom>
        </p:spPr>
      </p:pic>
      <p:pic>
        <p:nvPicPr>
          <p:cNvPr id="6" name="Obrázok 5" descr="SAM_50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4429132"/>
            <a:ext cx="3000395" cy="2178859"/>
          </a:xfrm>
          <a:prstGeom prst="rect">
            <a:avLst/>
          </a:prstGeom>
        </p:spPr>
      </p:pic>
      <p:pic>
        <p:nvPicPr>
          <p:cNvPr id="8" name="Obrázok 7" descr="SAM_537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57884" y="1643050"/>
            <a:ext cx="3000368" cy="1928826"/>
          </a:xfrm>
          <a:prstGeom prst="rect">
            <a:avLst/>
          </a:prstGeom>
        </p:spPr>
      </p:pic>
      <p:pic>
        <p:nvPicPr>
          <p:cNvPr id="9" name="Obrázok 8" descr="SAM_537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29322" y="4500570"/>
            <a:ext cx="2857488" cy="21431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72"/>
    </mc:Choice>
    <mc:Fallback>
      <p:transition spd="slow" advTm="11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FFC000"/>
                </a:solidFill>
              </a:rPr>
              <a:t>Usilovný mravček športuje</a:t>
            </a:r>
          </a:p>
        </p:txBody>
      </p:sp>
      <p:pic>
        <p:nvPicPr>
          <p:cNvPr id="6" name="Zástupný symbol obsahu 5" descr="nds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1879" y="2422369"/>
            <a:ext cx="2592288" cy="2550740"/>
          </a:xfrm>
        </p:spPr>
      </p:pic>
      <p:pic>
        <p:nvPicPr>
          <p:cNvPr id="8" name="Obrázok 7" descr="SAM_43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199" y="1214422"/>
            <a:ext cx="2343205" cy="2357454"/>
          </a:xfrm>
          <a:prstGeom prst="rect">
            <a:avLst/>
          </a:prstGeom>
        </p:spPr>
      </p:pic>
      <p:pic>
        <p:nvPicPr>
          <p:cNvPr id="9" name="Obrázok 8" descr="SAM_44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4895" y="3861048"/>
            <a:ext cx="2648953" cy="2357430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A9853B90-87D6-4504-A5C4-1CA0B6F50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5" y="1214422"/>
            <a:ext cx="2775253" cy="234520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E93A12A4-C089-47DE-9C09-7E51B063BC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462" y="3795259"/>
            <a:ext cx="2343205" cy="27881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54"/>
    </mc:Choice>
    <mc:Fallback>
      <p:transition spd="slow" advTm="10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4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SAM_453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2943288" y="2771696"/>
            <a:ext cx="3172770" cy="2201362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C00000"/>
                </a:solidFill>
              </a:rPr>
              <a:t>Usilovný mravček skúma</a:t>
            </a:r>
          </a:p>
        </p:txBody>
      </p:sp>
      <p:pic>
        <p:nvPicPr>
          <p:cNvPr id="5" name="Obrázok 4" descr="SAM_5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0760" y="4286256"/>
            <a:ext cx="2910586" cy="2214554"/>
          </a:xfrm>
          <a:prstGeom prst="rect">
            <a:avLst/>
          </a:prstGeom>
        </p:spPr>
      </p:pic>
      <p:pic>
        <p:nvPicPr>
          <p:cNvPr id="6" name="Obrázok 5" descr="SAM_547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1643050"/>
            <a:ext cx="2857519" cy="2214578"/>
          </a:xfrm>
          <a:prstGeom prst="rect">
            <a:avLst/>
          </a:prstGeom>
        </p:spPr>
      </p:pic>
      <p:pic>
        <p:nvPicPr>
          <p:cNvPr id="7" name="Obrázok 6" descr="20170220_1005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 flipV="1">
            <a:off x="6000760" y="1643050"/>
            <a:ext cx="2928958" cy="2139417"/>
          </a:xfrm>
          <a:prstGeom prst="rect">
            <a:avLst/>
          </a:prstGeom>
        </p:spPr>
      </p:pic>
      <p:pic>
        <p:nvPicPr>
          <p:cNvPr id="8" name="Obrázok 7" descr="SAM_500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4282" y="4339809"/>
            <a:ext cx="2928958" cy="20895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22"/>
    </mc:Choice>
    <mc:Fallback>
      <p:transition spd="slow" advTm="9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6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FFC000"/>
                </a:solidFill>
              </a:rPr>
              <a:t>Usilovný mravček tvorí</a:t>
            </a:r>
          </a:p>
        </p:txBody>
      </p:sp>
      <p:pic>
        <p:nvPicPr>
          <p:cNvPr id="4" name="Zástupný symbol obsahu 3" descr="SAM_52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07733"/>
            <a:ext cx="2458616" cy="2411033"/>
          </a:xfrm>
        </p:spPr>
      </p:pic>
      <p:pic>
        <p:nvPicPr>
          <p:cNvPr id="5" name="Obrázok 4" descr="SAM_53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4286256"/>
            <a:ext cx="2558658" cy="2357430"/>
          </a:xfrm>
          <a:prstGeom prst="rect">
            <a:avLst/>
          </a:prstGeom>
        </p:spPr>
      </p:pic>
      <p:pic>
        <p:nvPicPr>
          <p:cNvPr id="6" name="Obrázok 5" descr="SAM_43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1571612"/>
            <a:ext cx="3085355" cy="2375290"/>
          </a:xfrm>
          <a:prstGeom prst="rect">
            <a:avLst/>
          </a:prstGeom>
        </p:spPr>
      </p:pic>
      <p:pic>
        <p:nvPicPr>
          <p:cNvPr id="7" name="Obrázok 6" descr="SAM_53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4" y="4143380"/>
            <a:ext cx="3061574" cy="2464612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xmlns="" id="{8986504C-541D-4243-B8E0-B638220A2B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253" y="2434590"/>
            <a:ext cx="2674640" cy="31683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60"/>
    </mc:Choice>
    <mc:Fallback>
      <p:transition spd="slow" advTm="10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5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 descr="SAM_45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193846" y="2735452"/>
            <a:ext cx="3024178" cy="226813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00B050"/>
                </a:solidFill>
              </a:rPr>
              <a:t>Usilovný mravček sa hrá</a:t>
            </a:r>
            <a:endParaRPr lang="sk-SK" dirty="0">
              <a:solidFill>
                <a:srgbClr val="FFFF00"/>
              </a:solidFill>
            </a:endParaRPr>
          </a:p>
        </p:txBody>
      </p:sp>
      <p:pic>
        <p:nvPicPr>
          <p:cNvPr id="4" name="Zástupný symbol obsahu 3" descr="SAM_524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14282" y="1500174"/>
            <a:ext cx="2929463" cy="2197097"/>
          </a:xfrm>
        </p:spPr>
      </p:pic>
      <p:pic>
        <p:nvPicPr>
          <p:cNvPr id="5" name="Obrázok 4" descr="SAM_52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4214818"/>
            <a:ext cx="2921017" cy="2285992"/>
          </a:xfrm>
          <a:prstGeom prst="rect">
            <a:avLst/>
          </a:prstGeom>
        </p:spPr>
      </p:pic>
      <p:pic>
        <p:nvPicPr>
          <p:cNvPr id="6" name="Obrázok 5" descr="SAM_537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00760" y="4286256"/>
            <a:ext cx="2928958" cy="2143140"/>
          </a:xfrm>
          <a:prstGeom prst="rect">
            <a:avLst/>
          </a:prstGeom>
        </p:spPr>
      </p:pic>
      <p:pic>
        <p:nvPicPr>
          <p:cNvPr id="7" name="Obrázok 6" descr="20170220_08260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 flipV="1">
            <a:off x="6000760" y="1571612"/>
            <a:ext cx="2915294" cy="228601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57"/>
    </mc:Choice>
    <mc:Fallback>
      <p:transition spd="slow" advTm="11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39</Words>
  <Application>Microsoft Office PowerPoint</Application>
  <PresentationFormat>Prezentácia na obrazovke (4:3)</PresentationFormat>
  <Paragraphs>12</Paragraphs>
  <Slides>11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Motív Office</vt:lpstr>
      <vt:lpstr>Špeciálna materská škola,  Budovateľská 1308, Vranov nad Topľou</vt:lpstr>
      <vt:lpstr>Naša škola</vt:lpstr>
      <vt:lpstr>Naša škôlka</vt:lpstr>
      <vt:lpstr>Usilovný mravček komunikuje</vt:lpstr>
      <vt:lpstr>Usilovný mravček a muzikoterapia</vt:lpstr>
      <vt:lpstr>Usilovný mravček športuje</vt:lpstr>
      <vt:lpstr>Usilovný mravček skúma</vt:lpstr>
      <vt:lpstr>Usilovný mravček tvorí</vt:lpstr>
      <vt:lpstr>Usilovný mravček sa hrá</vt:lpstr>
      <vt:lpstr>Usilovný mravček sa zabáva</vt:lpstr>
      <vt:lpstr> Usilovný mravček spoznáva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Špeciálna materská škola,  Budovateľská 1308, Vranov nad Topľou</dc:title>
  <dc:creator>x</dc:creator>
  <cp:lastModifiedBy>Marek</cp:lastModifiedBy>
  <cp:revision>25</cp:revision>
  <dcterms:created xsi:type="dcterms:W3CDTF">2017-06-25T17:13:05Z</dcterms:created>
  <dcterms:modified xsi:type="dcterms:W3CDTF">2018-11-07T21:11:23Z</dcterms:modified>
</cp:coreProperties>
</file>