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194BB8-4225-4366-9C78-0EA0DA0DF252}" v="55" dt="2022-02-27T14:20:14.4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7" Type="http://schemas.openxmlformats.org/officeDocument/2006/relationships/slide" Target="../slides/slide10.xml"/><Relationship Id="rId2" Type="http://schemas.openxmlformats.org/officeDocument/2006/relationships/slide" Target="../slides/slide4.xml"/><Relationship Id="rId1" Type="http://schemas.openxmlformats.org/officeDocument/2006/relationships/slide" Target="../slides/slide3.xml"/><Relationship Id="rId6" Type="http://schemas.openxmlformats.org/officeDocument/2006/relationships/slide" Target="../slides/slide9.xml"/><Relationship Id="rId5" Type="http://schemas.openxmlformats.org/officeDocument/2006/relationships/slide" Target="../slides/slide8.xml"/><Relationship Id="rId4" Type="http://schemas.openxmlformats.org/officeDocument/2006/relationships/slide" Target="../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759286-8AD0-4B4A-9FDB-1E5AB8A0CEE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1491DDC-6220-460B-BC9B-58C6F608F61E}">
      <dgm:prSet/>
      <dgm:spPr/>
      <dgm:t>
        <a:bodyPr/>
        <a:lstStyle/>
        <a:p>
          <a:r>
            <a:rPr lang="sk-SK" dirty="0">
              <a:hlinkClick xmlns:r="http://schemas.openxmlformats.org/officeDocument/2006/relationships" r:id="rId1" action="ppaction://hlinksldjump"/>
            </a:rPr>
            <a:t>Prvý deň</a:t>
          </a:r>
          <a:endParaRPr lang="en-US" dirty="0"/>
        </a:p>
      </dgm:t>
    </dgm:pt>
    <dgm:pt modelId="{CA7F4FA6-CF1C-433F-9293-D9BF6274D468}" type="parTrans" cxnId="{27854E79-E5FA-4B6E-983A-AACF60ED29B7}">
      <dgm:prSet/>
      <dgm:spPr/>
      <dgm:t>
        <a:bodyPr/>
        <a:lstStyle/>
        <a:p>
          <a:endParaRPr lang="en-US"/>
        </a:p>
      </dgm:t>
    </dgm:pt>
    <dgm:pt modelId="{D134A867-4629-4E83-AE31-FC4B48F0E517}" type="sibTrans" cxnId="{27854E79-E5FA-4B6E-983A-AACF60ED29B7}">
      <dgm:prSet/>
      <dgm:spPr/>
      <dgm:t>
        <a:bodyPr/>
        <a:lstStyle/>
        <a:p>
          <a:endParaRPr lang="en-US"/>
        </a:p>
      </dgm:t>
    </dgm:pt>
    <dgm:pt modelId="{DAA05C97-9AA7-4C17-9271-EFA7F6A12719}">
      <dgm:prSet/>
      <dgm:spPr/>
      <dgm:t>
        <a:bodyPr/>
        <a:lstStyle/>
        <a:p>
          <a:r>
            <a:rPr lang="sk-SK" dirty="0">
              <a:hlinkClick xmlns:r="http://schemas.openxmlformats.org/officeDocument/2006/relationships" r:id="rId2" action="ppaction://hlinksldjump"/>
            </a:rPr>
            <a:t>Druhý deň</a:t>
          </a:r>
          <a:endParaRPr lang="en-US" dirty="0"/>
        </a:p>
      </dgm:t>
    </dgm:pt>
    <dgm:pt modelId="{CF5F967A-1F82-4697-B42E-D96EE3F5FD4A}" type="parTrans" cxnId="{C0A81C8D-5F76-485C-9DBA-78593D1C29DA}">
      <dgm:prSet/>
      <dgm:spPr/>
      <dgm:t>
        <a:bodyPr/>
        <a:lstStyle/>
        <a:p>
          <a:endParaRPr lang="en-US"/>
        </a:p>
      </dgm:t>
    </dgm:pt>
    <dgm:pt modelId="{484F01D9-51FC-4853-B3FB-A359DABBFDB9}" type="sibTrans" cxnId="{C0A81C8D-5F76-485C-9DBA-78593D1C29DA}">
      <dgm:prSet/>
      <dgm:spPr/>
      <dgm:t>
        <a:bodyPr/>
        <a:lstStyle/>
        <a:p>
          <a:endParaRPr lang="en-US"/>
        </a:p>
      </dgm:t>
    </dgm:pt>
    <dgm:pt modelId="{4A49DE61-13EA-4C3F-A116-62A44C2695D9}">
      <dgm:prSet/>
      <dgm:spPr/>
      <dgm:t>
        <a:bodyPr/>
        <a:lstStyle/>
        <a:p>
          <a:r>
            <a:rPr lang="sk-SK" dirty="0">
              <a:hlinkClick xmlns:r="http://schemas.openxmlformats.org/officeDocument/2006/relationships" r:id="rId3" action="ppaction://hlinksldjump"/>
            </a:rPr>
            <a:t>CNC programovanie</a:t>
          </a:r>
          <a:endParaRPr lang="en-US" dirty="0"/>
        </a:p>
      </dgm:t>
    </dgm:pt>
    <dgm:pt modelId="{C31EE114-648B-43E7-9016-E72A29A87755}" type="parTrans" cxnId="{4CE68AA1-B1CE-4C01-B155-C62ACE7163F3}">
      <dgm:prSet/>
      <dgm:spPr/>
      <dgm:t>
        <a:bodyPr/>
        <a:lstStyle/>
        <a:p>
          <a:endParaRPr lang="en-US"/>
        </a:p>
      </dgm:t>
    </dgm:pt>
    <dgm:pt modelId="{71067CA4-6CAD-496F-BD9C-89F45764BD90}" type="sibTrans" cxnId="{4CE68AA1-B1CE-4C01-B155-C62ACE7163F3}">
      <dgm:prSet/>
      <dgm:spPr/>
      <dgm:t>
        <a:bodyPr/>
        <a:lstStyle/>
        <a:p>
          <a:endParaRPr lang="en-US"/>
        </a:p>
      </dgm:t>
    </dgm:pt>
    <dgm:pt modelId="{F70A7D26-53BB-4F28-A5C6-D5CD5E91002E}">
      <dgm:prSet/>
      <dgm:spPr/>
      <dgm:t>
        <a:bodyPr/>
        <a:lstStyle/>
        <a:p>
          <a:r>
            <a:rPr lang="sk-SK" dirty="0">
              <a:hlinkClick xmlns:r="http://schemas.openxmlformats.org/officeDocument/2006/relationships" r:id="rId4" action="ppaction://hlinksldjump"/>
            </a:rPr>
            <a:t>Metrológia</a:t>
          </a:r>
          <a:endParaRPr lang="en-US" dirty="0"/>
        </a:p>
      </dgm:t>
    </dgm:pt>
    <dgm:pt modelId="{2F1BFA21-8A16-4A78-A9FF-BCCFDB5F32B5}" type="parTrans" cxnId="{DB159BC7-BF3A-4E95-B67B-76AC29B9A960}">
      <dgm:prSet/>
      <dgm:spPr/>
      <dgm:t>
        <a:bodyPr/>
        <a:lstStyle/>
        <a:p>
          <a:endParaRPr lang="en-US"/>
        </a:p>
      </dgm:t>
    </dgm:pt>
    <dgm:pt modelId="{407F03B1-8CEE-4837-9629-9A6B4D45E5B9}" type="sibTrans" cxnId="{DB159BC7-BF3A-4E95-B67B-76AC29B9A960}">
      <dgm:prSet/>
      <dgm:spPr/>
      <dgm:t>
        <a:bodyPr/>
        <a:lstStyle/>
        <a:p>
          <a:endParaRPr lang="en-US"/>
        </a:p>
      </dgm:t>
    </dgm:pt>
    <dgm:pt modelId="{0ABAF9C3-9550-4F06-8EB8-29B72065B956}">
      <dgm:prSet/>
      <dgm:spPr/>
      <dgm:t>
        <a:bodyPr/>
        <a:lstStyle/>
        <a:p>
          <a:r>
            <a:rPr lang="sk-SK" dirty="0">
              <a:hlinkClick xmlns:r="http://schemas.openxmlformats.org/officeDocument/2006/relationships" r:id="rId5" action="ppaction://hlinksldjump"/>
            </a:rPr>
            <a:t>Víkend</a:t>
          </a:r>
          <a:endParaRPr lang="en-US" dirty="0"/>
        </a:p>
      </dgm:t>
    </dgm:pt>
    <dgm:pt modelId="{093083C7-7484-47A4-837A-C9E60BAD0A7C}" type="parTrans" cxnId="{D169256A-0A68-410A-B494-95E405B6ABE6}">
      <dgm:prSet/>
      <dgm:spPr/>
      <dgm:t>
        <a:bodyPr/>
        <a:lstStyle/>
        <a:p>
          <a:endParaRPr lang="en-US"/>
        </a:p>
      </dgm:t>
    </dgm:pt>
    <dgm:pt modelId="{CA41A668-2787-45C7-AFAE-11E7274E1D6E}" type="sibTrans" cxnId="{D169256A-0A68-410A-B494-95E405B6ABE6}">
      <dgm:prSet/>
      <dgm:spPr/>
      <dgm:t>
        <a:bodyPr/>
        <a:lstStyle/>
        <a:p>
          <a:endParaRPr lang="en-US"/>
        </a:p>
      </dgm:t>
    </dgm:pt>
    <dgm:pt modelId="{2E2B5516-4D4C-4CC3-B8A7-CECE779B165D}">
      <dgm:prSet/>
      <dgm:spPr/>
      <dgm:t>
        <a:bodyPr/>
        <a:lstStyle/>
        <a:p>
          <a:r>
            <a:rPr lang="sk-SK" dirty="0">
              <a:hlinkClick xmlns:r="http://schemas.openxmlformats.org/officeDocument/2006/relationships" r:id="rId6" action="ppaction://hlinksldjump"/>
            </a:rPr>
            <a:t>Exkurzia</a:t>
          </a:r>
          <a:r>
            <a:rPr lang="sk-SK" dirty="0"/>
            <a:t> </a:t>
          </a:r>
          <a:endParaRPr lang="en-US" dirty="0"/>
        </a:p>
      </dgm:t>
    </dgm:pt>
    <dgm:pt modelId="{EF9E1EDB-B4E7-4707-AC36-DEFA864FD128}" type="parTrans" cxnId="{CEF95690-A4F2-4F9C-91A9-A36BDBD2DAE7}">
      <dgm:prSet/>
      <dgm:spPr/>
      <dgm:t>
        <a:bodyPr/>
        <a:lstStyle/>
        <a:p>
          <a:endParaRPr lang="en-US"/>
        </a:p>
      </dgm:t>
    </dgm:pt>
    <dgm:pt modelId="{F9564958-A4CF-4C49-9738-C2718C177726}" type="sibTrans" cxnId="{CEF95690-A4F2-4F9C-91A9-A36BDBD2DAE7}">
      <dgm:prSet/>
      <dgm:spPr/>
      <dgm:t>
        <a:bodyPr/>
        <a:lstStyle/>
        <a:p>
          <a:endParaRPr lang="en-US"/>
        </a:p>
      </dgm:t>
    </dgm:pt>
    <dgm:pt modelId="{93F2DB82-421F-4062-96DF-BD97489C07A4}">
      <dgm:prSet/>
      <dgm:spPr/>
      <dgm:t>
        <a:bodyPr/>
        <a:lstStyle/>
        <a:p>
          <a:r>
            <a:rPr lang="sk-SK" dirty="0">
              <a:hlinkClick xmlns:r="http://schemas.openxmlformats.org/officeDocument/2006/relationships" r:id="rId7" action="ppaction://hlinksldjump"/>
            </a:rPr>
            <a:t>Záver kurzu</a:t>
          </a:r>
          <a:endParaRPr lang="en-US" dirty="0"/>
        </a:p>
      </dgm:t>
    </dgm:pt>
    <dgm:pt modelId="{D02222FC-3ACF-4C64-902B-860076B4210B}" type="parTrans" cxnId="{FCA3BCA3-8C57-45A1-9B0E-A3CDFBE9D71E}">
      <dgm:prSet/>
      <dgm:spPr/>
      <dgm:t>
        <a:bodyPr/>
        <a:lstStyle/>
        <a:p>
          <a:endParaRPr lang="en-US"/>
        </a:p>
      </dgm:t>
    </dgm:pt>
    <dgm:pt modelId="{A9A2501E-A239-402E-8ADC-A3D7F69BA571}" type="sibTrans" cxnId="{FCA3BCA3-8C57-45A1-9B0E-A3CDFBE9D71E}">
      <dgm:prSet/>
      <dgm:spPr/>
      <dgm:t>
        <a:bodyPr/>
        <a:lstStyle/>
        <a:p>
          <a:endParaRPr lang="en-US"/>
        </a:p>
      </dgm:t>
    </dgm:pt>
    <dgm:pt modelId="{1338ADAB-AAD6-4BB6-8F35-DB0449231BF2}" type="pres">
      <dgm:prSet presAssocID="{FB759286-8AD0-4B4A-9FDB-1E5AB8A0CE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836B8436-9EEB-44AD-8721-5D34EA75BABA}" type="pres">
      <dgm:prSet presAssocID="{D1491DDC-6220-460B-BC9B-58C6F608F61E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2266467-7F59-4055-B612-C2C34290380F}" type="pres">
      <dgm:prSet presAssocID="{D134A867-4629-4E83-AE31-FC4B48F0E517}" presName="spacer" presStyleCnt="0"/>
      <dgm:spPr/>
    </dgm:pt>
    <dgm:pt modelId="{74117D9F-95AB-4273-BADF-4FDDA4628502}" type="pres">
      <dgm:prSet presAssocID="{DAA05C97-9AA7-4C17-9271-EFA7F6A12719}" presName="parentText" presStyleLbl="node1" presStyleIdx="1" presStyleCnt="7" custLinFactNeighborX="-2009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909DF7D-ADA8-43B1-8D81-B51578D304D4}" type="pres">
      <dgm:prSet presAssocID="{484F01D9-51FC-4853-B3FB-A359DABBFDB9}" presName="spacer" presStyleCnt="0"/>
      <dgm:spPr/>
    </dgm:pt>
    <dgm:pt modelId="{DB38F35A-80E1-41A5-8F21-C5452C8F8765}" type="pres">
      <dgm:prSet presAssocID="{4A49DE61-13EA-4C3F-A116-62A44C2695D9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D668600-977B-4445-A04A-78CEA0485C2B}" type="pres">
      <dgm:prSet presAssocID="{71067CA4-6CAD-496F-BD9C-89F45764BD90}" presName="spacer" presStyleCnt="0"/>
      <dgm:spPr/>
    </dgm:pt>
    <dgm:pt modelId="{2CC5DB74-C033-4EC7-A35A-87D72E8686E6}" type="pres">
      <dgm:prSet presAssocID="{F70A7D26-53BB-4F28-A5C6-D5CD5E91002E}" presName="parentText" presStyleLbl="node1" presStyleIdx="3" presStyleCnt="7" custLinFactNeighborX="-1034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71ED390-EB9A-4500-9550-F32BF8936D52}" type="pres">
      <dgm:prSet presAssocID="{407F03B1-8CEE-4837-9629-9A6B4D45E5B9}" presName="spacer" presStyleCnt="0"/>
      <dgm:spPr/>
    </dgm:pt>
    <dgm:pt modelId="{73D60683-CB1C-4223-8F05-A9F42DE8919C}" type="pres">
      <dgm:prSet presAssocID="{0ABAF9C3-9550-4F06-8EB8-29B72065B956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709768F-B851-484A-A3C8-93E85A056A45}" type="pres">
      <dgm:prSet presAssocID="{CA41A668-2787-45C7-AFAE-11E7274E1D6E}" presName="spacer" presStyleCnt="0"/>
      <dgm:spPr/>
    </dgm:pt>
    <dgm:pt modelId="{FEBEE75D-4787-4C5C-9859-D471440BDFE6}" type="pres">
      <dgm:prSet presAssocID="{2E2B5516-4D4C-4CC3-B8A7-CECE779B165D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2471A1D-F4E2-44F0-83A2-AE7183D11CEF}" type="pres">
      <dgm:prSet presAssocID="{F9564958-A4CF-4C49-9738-C2718C177726}" presName="spacer" presStyleCnt="0"/>
      <dgm:spPr/>
    </dgm:pt>
    <dgm:pt modelId="{8DC2C490-7E54-4F34-B5F4-5E87ADA41239}" type="pres">
      <dgm:prSet presAssocID="{93F2DB82-421F-4062-96DF-BD97489C07A4}" presName="parentText" presStyleLbl="node1" presStyleIdx="6" presStyleCnt="7" custLinFactNeighborY="-30133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8118ECFA-2DB9-4EB7-A642-8E81661A2CAB}" type="presOf" srcId="{2E2B5516-4D4C-4CC3-B8A7-CECE779B165D}" destId="{FEBEE75D-4787-4C5C-9859-D471440BDFE6}" srcOrd="0" destOrd="0" presId="urn:microsoft.com/office/officeart/2005/8/layout/vList2"/>
    <dgm:cxn modelId="{CEF95690-A4F2-4F9C-91A9-A36BDBD2DAE7}" srcId="{FB759286-8AD0-4B4A-9FDB-1E5AB8A0CEE5}" destId="{2E2B5516-4D4C-4CC3-B8A7-CECE779B165D}" srcOrd="5" destOrd="0" parTransId="{EF9E1EDB-B4E7-4707-AC36-DEFA864FD128}" sibTransId="{F9564958-A4CF-4C49-9738-C2718C177726}"/>
    <dgm:cxn modelId="{A9B83DE7-3D47-416E-A15B-C9B141125F24}" type="presOf" srcId="{DAA05C97-9AA7-4C17-9271-EFA7F6A12719}" destId="{74117D9F-95AB-4273-BADF-4FDDA4628502}" srcOrd="0" destOrd="0" presId="urn:microsoft.com/office/officeart/2005/8/layout/vList2"/>
    <dgm:cxn modelId="{2A26655F-E268-40D2-89FF-B866A7FA9ACE}" type="presOf" srcId="{93F2DB82-421F-4062-96DF-BD97489C07A4}" destId="{8DC2C490-7E54-4F34-B5F4-5E87ADA41239}" srcOrd="0" destOrd="0" presId="urn:microsoft.com/office/officeart/2005/8/layout/vList2"/>
    <dgm:cxn modelId="{27854E79-E5FA-4B6E-983A-AACF60ED29B7}" srcId="{FB759286-8AD0-4B4A-9FDB-1E5AB8A0CEE5}" destId="{D1491DDC-6220-460B-BC9B-58C6F608F61E}" srcOrd="0" destOrd="0" parTransId="{CA7F4FA6-CF1C-433F-9293-D9BF6274D468}" sibTransId="{D134A867-4629-4E83-AE31-FC4B48F0E517}"/>
    <dgm:cxn modelId="{FCA3BCA3-8C57-45A1-9B0E-A3CDFBE9D71E}" srcId="{FB759286-8AD0-4B4A-9FDB-1E5AB8A0CEE5}" destId="{93F2DB82-421F-4062-96DF-BD97489C07A4}" srcOrd="6" destOrd="0" parTransId="{D02222FC-3ACF-4C64-902B-860076B4210B}" sibTransId="{A9A2501E-A239-402E-8ADC-A3D7F69BA571}"/>
    <dgm:cxn modelId="{891568CB-3E9E-4815-BAA5-AA9AF7B311B4}" type="presOf" srcId="{0ABAF9C3-9550-4F06-8EB8-29B72065B956}" destId="{73D60683-CB1C-4223-8F05-A9F42DE8919C}" srcOrd="0" destOrd="0" presId="urn:microsoft.com/office/officeart/2005/8/layout/vList2"/>
    <dgm:cxn modelId="{174F8ACC-F8E5-465B-9BF2-AA32EE27DD2F}" type="presOf" srcId="{FB759286-8AD0-4B4A-9FDB-1E5AB8A0CEE5}" destId="{1338ADAB-AAD6-4BB6-8F35-DB0449231BF2}" srcOrd="0" destOrd="0" presId="urn:microsoft.com/office/officeart/2005/8/layout/vList2"/>
    <dgm:cxn modelId="{DA8C644C-A07D-4791-91A1-8195A6DD7BEC}" type="presOf" srcId="{F70A7D26-53BB-4F28-A5C6-D5CD5E91002E}" destId="{2CC5DB74-C033-4EC7-A35A-87D72E8686E6}" srcOrd="0" destOrd="0" presId="urn:microsoft.com/office/officeart/2005/8/layout/vList2"/>
    <dgm:cxn modelId="{4CE68AA1-B1CE-4C01-B155-C62ACE7163F3}" srcId="{FB759286-8AD0-4B4A-9FDB-1E5AB8A0CEE5}" destId="{4A49DE61-13EA-4C3F-A116-62A44C2695D9}" srcOrd="2" destOrd="0" parTransId="{C31EE114-648B-43E7-9016-E72A29A87755}" sibTransId="{71067CA4-6CAD-496F-BD9C-89F45764BD90}"/>
    <dgm:cxn modelId="{DB159BC7-BF3A-4E95-B67B-76AC29B9A960}" srcId="{FB759286-8AD0-4B4A-9FDB-1E5AB8A0CEE5}" destId="{F70A7D26-53BB-4F28-A5C6-D5CD5E91002E}" srcOrd="3" destOrd="0" parTransId="{2F1BFA21-8A16-4A78-A9FF-BCCFDB5F32B5}" sibTransId="{407F03B1-8CEE-4837-9629-9A6B4D45E5B9}"/>
    <dgm:cxn modelId="{D169256A-0A68-410A-B494-95E405B6ABE6}" srcId="{FB759286-8AD0-4B4A-9FDB-1E5AB8A0CEE5}" destId="{0ABAF9C3-9550-4F06-8EB8-29B72065B956}" srcOrd="4" destOrd="0" parTransId="{093083C7-7484-47A4-837A-C9E60BAD0A7C}" sibTransId="{CA41A668-2787-45C7-AFAE-11E7274E1D6E}"/>
    <dgm:cxn modelId="{EC645AC3-A3F2-48EF-9F0C-28F773A5CB9E}" type="presOf" srcId="{4A49DE61-13EA-4C3F-A116-62A44C2695D9}" destId="{DB38F35A-80E1-41A5-8F21-C5452C8F8765}" srcOrd="0" destOrd="0" presId="urn:microsoft.com/office/officeart/2005/8/layout/vList2"/>
    <dgm:cxn modelId="{52EBD80D-AB48-4D08-9F9B-A71B4B05D3B8}" type="presOf" srcId="{D1491DDC-6220-460B-BC9B-58C6F608F61E}" destId="{836B8436-9EEB-44AD-8721-5D34EA75BABA}" srcOrd="0" destOrd="0" presId="urn:microsoft.com/office/officeart/2005/8/layout/vList2"/>
    <dgm:cxn modelId="{C0A81C8D-5F76-485C-9DBA-78593D1C29DA}" srcId="{FB759286-8AD0-4B4A-9FDB-1E5AB8A0CEE5}" destId="{DAA05C97-9AA7-4C17-9271-EFA7F6A12719}" srcOrd="1" destOrd="0" parTransId="{CF5F967A-1F82-4697-B42E-D96EE3F5FD4A}" sibTransId="{484F01D9-51FC-4853-B3FB-A359DABBFDB9}"/>
    <dgm:cxn modelId="{D38380C8-6916-4A69-B17A-470B124734E8}" type="presParOf" srcId="{1338ADAB-AAD6-4BB6-8F35-DB0449231BF2}" destId="{836B8436-9EEB-44AD-8721-5D34EA75BABA}" srcOrd="0" destOrd="0" presId="urn:microsoft.com/office/officeart/2005/8/layout/vList2"/>
    <dgm:cxn modelId="{4B69B96F-DF8F-4275-ABD8-123D4ACC6C29}" type="presParOf" srcId="{1338ADAB-AAD6-4BB6-8F35-DB0449231BF2}" destId="{92266467-7F59-4055-B612-C2C34290380F}" srcOrd="1" destOrd="0" presId="urn:microsoft.com/office/officeart/2005/8/layout/vList2"/>
    <dgm:cxn modelId="{7BA9DFC7-EBA5-4049-963D-FB8637693DB3}" type="presParOf" srcId="{1338ADAB-AAD6-4BB6-8F35-DB0449231BF2}" destId="{74117D9F-95AB-4273-BADF-4FDDA4628502}" srcOrd="2" destOrd="0" presId="urn:microsoft.com/office/officeart/2005/8/layout/vList2"/>
    <dgm:cxn modelId="{BD42CBF6-B728-44FC-8B52-0F2333156685}" type="presParOf" srcId="{1338ADAB-AAD6-4BB6-8F35-DB0449231BF2}" destId="{4909DF7D-ADA8-43B1-8D81-B51578D304D4}" srcOrd="3" destOrd="0" presId="urn:microsoft.com/office/officeart/2005/8/layout/vList2"/>
    <dgm:cxn modelId="{F987D41A-9BA8-4525-9A16-82D6E746A402}" type="presParOf" srcId="{1338ADAB-AAD6-4BB6-8F35-DB0449231BF2}" destId="{DB38F35A-80E1-41A5-8F21-C5452C8F8765}" srcOrd="4" destOrd="0" presId="urn:microsoft.com/office/officeart/2005/8/layout/vList2"/>
    <dgm:cxn modelId="{4F681F00-A44E-4ED1-93A2-3166FA50EC55}" type="presParOf" srcId="{1338ADAB-AAD6-4BB6-8F35-DB0449231BF2}" destId="{1D668600-977B-4445-A04A-78CEA0485C2B}" srcOrd="5" destOrd="0" presId="urn:microsoft.com/office/officeart/2005/8/layout/vList2"/>
    <dgm:cxn modelId="{1E8496FC-3DBC-4D60-A7C6-EE8590473635}" type="presParOf" srcId="{1338ADAB-AAD6-4BB6-8F35-DB0449231BF2}" destId="{2CC5DB74-C033-4EC7-A35A-87D72E8686E6}" srcOrd="6" destOrd="0" presId="urn:microsoft.com/office/officeart/2005/8/layout/vList2"/>
    <dgm:cxn modelId="{3379F22C-BA38-495C-9906-9F348FC7C7A5}" type="presParOf" srcId="{1338ADAB-AAD6-4BB6-8F35-DB0449231BF2}" destId="{971ED390-EB9A-4500-9550-F32BF8936D52}" srcOrd="7" destOrd="0" presId="urn:microsoft.com/office/officeart/2005/8/layout/vList2"/>
    <dgm:cxn modelId="{AAF619E2-731A-4B9A-8653-E9AA22FC385E}" type="presParOf" srcId="{1338ADAB-AAD6-4BB6-8F35-DB0449231BF2}" destId="{73D60683-CB1C-4223-8F05-A9F42DE8919C}" srcOrd="8" destOrd="0" presId="urn:microsoft.com/office/officeart/2005/8/layout/vList2"/>
    <dgm:cxn modelId="{84D10594-919C-46AD-B854-8B31DE6F1F39}" type="presParOf" srcId="{1338ADAB-AAD6-4BB6-8F35-DB0449231BF2}" destId="{B709768F-B851-484A-A3C8-93E85A056A45}" srcOrd="9" destOrd="0" presId="urn:microsoft.com/office/officeart/2005/8/layout/vList2"/>
    <dgm:cxn modelId="{10D71097-4DAB-4782-AE65-DAFC5B2FEC7F}" type="presParOf" srcId="{1338ADAB-AAD6-4BB6-8F35-DB0449231BF2}" destId="{FEBEE75D-4787-4C5C-9859-D471440BDFE6}" srcOrd="10" destOrd="0" presId="urn:microsoft.com/office/officeart/2005/8/layout/vList2"/>
    <dgm:cxn modelId="{766E0A63-10B0-413F-8BF0-F7B15014B218}" type="presParOf" srcId="{1338ADAB-AAD6-4BB6-8F35-DB0449231BF2}" destId="{32471A1D-F4E2-44F0-83A2-AE7183D11CEF}" srcOrd="11" destOrd="0" presId="urn:microsoft.com/office/officeart/2005/8/layout/vList2"/>
    <dgm:cxn modelId="{59247B3E-8D3F-48FE-8ED0-24E575B93BA7}" type="presParOf" srcId="{1338ADAB-AAD6-4BB6-8F35-DB0449231BF2}" destId="{8DC2C490-7E54-4F34-B5F4-5E87ADA4123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D557B6-A2DC-4A96-AE92-3602F117504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CCC0293-2835-4390-BBFF-3BD01DD2902C}">
      <dgm:prSet/>
      <dgm:spPr/>
      <dgm:t>
        <a:bodyPr/>
        <a:lstStyle/>
        <a:p>
          <a:r>
            <a:rPr lang="sk-SK"/>
            <a:t>Cesta vlakom Spišská Nová Ves – Praha – Tábor</a:t>
          </a:r>
          <a:endParaRPr lang="en-US"/>
        </a:p>
      </dgm:t>
    </dgm:pt>
    <dgm:pt modelId="{DF48289E-1B6E-43B1-8230-127D82065360}" type="parTrans" cxnId="{54C93AC0-9C7E-4217-8A0F-E397A3543862}">
      <dgm:prSet/>
      <dgm:spPr/>
      <dgm:t>
        <a:bodyPr/>
        <a:lstStyle/>
        <a:p>
          <a:endParaRPr lang="en-US"/>
        </a:p>
      </dgm:t>
    </dgm:pt>
    <dgm:pt modelId="{DBC91878-F80A-45DF-90BD-A18864C26EC7}" type="sibTrans" cxnId="{54C93AC0-9C7E-4217-8A0F-E397A3543862}">
      <dgm:prSet/>
      <dgm:spPr/>
      <dgm:t>
        <a:bodyPr/>
        <a:lstStyle/>
        <a:p>
          <a:endParaRPr lang="en-US"/>
        </a:p>
      </dgm:t>
    </dgm:pt>
    <dgm:pt modelId="{4D475542-E329-4B2C-B2F0-1E1A6FA4A860}">
      <dgm:prSet/>
      <dgm:spPr/>
      <dgm:t>
        <a:bodyPr/>
        <a:lstStyle/>
        <a:p>
          <a:r>
            <a:rPr lang="sk-SK"/>
            <a:t>Príchod na miesto</a:t>
          </a:r>
          <a:endParaRPr lang="en-US"/>
        </a:p>
      </dgm:t>
    </dgm:pt>
    <dgm:pt modelId="{CC9FE5B3-71D2-46CE-9F28-33D59D2F11DE}" type="parTrans" cxnId="{6F49979E-37F6-49E6-98BD-F89308335F37}">
      <dgm:prSet/>
      <dgm:spPr/>
      <dgm:t>
        <a:bodyPr/>
        <a:lstStyle/>
        <a:p>
          <a:endParaRPr lang="en-US"/>
        </a:p>
      </dgm:t>
    </dgm:pt>
    <dgm:pt modelId="{ECD1CCC3-7B81-4BF7-91C3-7E6226B402BA}" type="sibTrans" cxnId="{6F49979E-37F6-49E6-98BD-F89308335F37}">
      <dgm:prSet/>
      <dgm:spPr/>
      <dgm:t>
        <a:bodyPr/>
        <a:lstStyle/>
        <a:p>
          <a:endParaRPr lang="en-US"/>
        </a:p>
      </dgm:t>
    </dgm:pt>
    <dgm:pt modelId="{40A9AA3C-FEBB-49D5-BD7F-50D9590B5774}">
      <dgm:prSet/>
      <dgm:spPr/>
      <dgm:t>
        <a:bodyPr/>
        <a:lstStyle/>
        <a:p>
          <a:r>
            <a:rPr lang="sk-SK"/>
            <a:t>Ubytovanie</a:t>
          </a:r>
          <a:endParaRPr lang="en-US"/>
        </a:p>
      </dgm:t>
    </dgm:pt>
    <dgm:pt modelId="{532D04B8-A519-4673-8125-90B497B82B5F}" type="parTrans" cxnId="{725FB309-45BC-45E0-8521-8C15F8E6BA0B}">
      <dgm:prSet/>
      <dgm:spPr/>
      <dgm:t>
        <a:bodyPr/>
        <a:lstStyle/>
        <a:p>
          <a:endParaRPr lang="en-US"/>
        </a:p>
      </dgm:t>
    </dgm:pt>
    <dgm:pt modelId="{2E6FBD60-397B-4284-9956-0F1B4093009E}" type="sibTrans" cxnId="{725FB309-45BC-45E0-8521-8C15F8E6BA0B}">
      <dgm:prSet/>
      <dgm:spPr/>
      <dgm:t>
        <a:bodyPr/>
        <a:lstStyle/>
        <a:p>
          <a:endParaRPr lang="en-US"/>
        </a:p>
      </dgm:t>
    </dgm:pt>
    <dgm:pt modelId="{6066FA55-7DCA-4D7A-8EC3-C97DAE82C208}">
      <dgm:prSet/>
      <dgm:spPr/>
      <dgm:t>
        <a:bodyPr/>
        <a:lstStyle/>
        <a:p>
          <a:r>
            <a:rPr lang="sk-SK"/>
            <a:t>Zoznámenie sa so slovinskými žiakmi</a:t>
          </a:r>
          <a:endParaRPr lang="en-US"/>
        </a:p>
      </dgm:t>
    </dgm:pt>
    <dgm:pt modelId="{057EAFAC-6E36-4E5E-BB4A-166B3D881B26}" type="parTrans" cxnId="{F37F9FAB-8E8D-4332-8683-FF7FD16BF33C}">
      <dgm:prSet/>
      <dgm:spPr/>
      <dgm:t>
        <a:bodyPr/>
        <a:lstStyle/>
        <a:p>
          <a:endParaRPr lang="en-US"/>
        </a:p>
      </dgm:t>
    </dgm:pt>
    <dgm:pt modelId="{A6A2C563-5861-4CE2-A53A-06580AD5CC85}" type="sibTrans" cxnId="{F37F9FAB-8E8D-4332-8683-FF7FD16BF33C}">
      <dgm:prSet/>
      <dgm:spPr/>
      <dgm:t>
        <a:bodyPr/>
        <a:lstStyle/>
        <a:p>
          <a:endParaRPr lang="en-US"/>
        </a:p>
      </dgm:t>
    </dgm:pt>
    <dgm:pt modelId="{F98881E4-2509-4A72-A94D-C6AEDBEF0803}">
      <dgm:prSet/>
      <dgm:spPr/>
      <dgm:t>
        <a:bodyPr/>
        <a:lstStyle/>
        <a:p>
          <a:r>
            <a:rPr lang="sk-SK"/>
            <a:t>Konverzovanie v anglickom jazyku</a:t>
          </a:r>
          <a:endParaRPr lang="en-US"/>
        </a:p>
      </dgm:t>
    </dgm:pt>
    <dgm:pt modelId="{5889D646-AE56-418E-B3B3-9A538A073278}" type="parTrans" cxnId="{63E1F60A-2C72-41A9-9A92-FEDA0E37CA23}">
      <dgm:prSet/>
      <dgm:spPr/>
      <dgm:t>
        <a:bodyPr/>
        <a:lstStyle/>
        <a:p>
          <a:endParaRPr lang="en-US"/>
        </a:p>
      </dgm:t>
    </dgm:pt>
    <dgm:pt modelId="{39815C28-9E9F-49A9-85B5-DDFE8A5A12B2}" type="sibTrans" cxnId="{63E1F60A-2C72-41A9-9A92-FEDA0E37CA23}">
      <dgm:prSet/>
      <dgm:spPr/>
      <dgm:t>
        <a:bodyPr/>
        <a:lstStyle/>
        <a:p>
          <a:endParaRPr lang="en-US"/>
        </a:p>
      </dgm:t>
    </dgm:pt>
    <dgm:pt modelId="{A1C17DDA-D7E6-4F6B-8C49-C1AB76AF0899}" type="pres">
      <dgm:prSet presAssocID="{F2D557B6-A2DC-4A96-AE92-3602F11750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C5DD9B4B-EC5E-4B55-9D59-F80591B4353F}" type="pres">
      <dgm:prSet presAssocID="{4CCC0293-2835-4390-BBFF-3BD01DD2902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BD5E677-4D47-46D8-A190-D1C7BB73E1B9}" type="pres">
      <dgm:prSet presAssocID="{DBC91878-F80A-45DF-90BD-A18864C26EC7}" presName="spacer" presStyleCnt="0"/>
      <dgm:spPr/>
    </dgm:pt>
    <dgm:pt modelId="{A3912ADF-0E46-4E13-83C7-B387F6B2649E}" type="pres">
      <dgm:prSet presAssocID="{4D475542-E329-4B2C-B2F0-1E1A6FA4A86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B2BF1FE-EBFC-431F-8C1A-A4DD728FCEBE}" type="pres">
      <dgm:prSet presAssocID="{ECD1CCC3-7B81-4BF7-91C3-7E6226B402BA}" presName="spacer" presStyleCnt="0"/>
      <dgm:spPr/>
    </dgm:pt>
    <dgm:pt modelId="{F3780FAF-1723-48B6-827A-748DE9D815F8}" type="pres">
      <dgm:prSet presAssocID="{40A9AA3C-FEBB-49D5-BD7F-50D9590B577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A885AA3-38AF-4487-8160-0EAF38DE72A4}" type="pres">
      <dgm:prSet presAssocID="{2E6FBD60-397B-4284-9956-0F1B4093009E}" presName="spacer" presStyleCnt="0"/>
      <dgm:spPr/>
    </dgm:pt>
    <dgm:pt modelId="{6F4BE1B2-ED2D-4365-9EFD-B2DE699BB619}" type="pres">
      <dgm:prSet presAssocID="{6066FA55-7DCA-4D7A-8EC3-C97DAE82C20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039ECE4-FE57-44A4-8174-224ED089F10B}" type="pres">
      <dgm:prSet presAssocID="{A6A2C563-5861-4CE2-A53A-06580AD5CC85}" presName="spacer" presStyleCnt="0"/>
      <dgm:spPr/>
    </dgm:pt>
    <dgm:pt modelId="{56A876F3-E894-422A-A14A-A1D166F36138}" type="pres">
      <dgm:prSet presAssocID="{F98881E4-2509-4A72-A94D-C6AEDBEF080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70EED0BE-FAE2-4404-B818-910510B7B67B}" type="presOf" srcId="{6066FA55-7DCA-4D7A-8EC3-C97DAE82C208}" destId="{6F4BE1B2-ED2D-4365-9EFD-B2DE699BB619}" srcOrd="0" destOrd="0" presId="urn:microsoft.com/office/officeart/2005/8/layout/vList2"/>
    <dgm:cxn modelId="{E0CC81A1-A1C8-42AE-8ACF-55D44340DCE7}" type="presOf" srcId="{4D475542-E329-4B2C-B2F0-1E1A6FA4A860}" destId="{A3912ADF-0E46-4E13-83C7-B387F6B2649E}" srcOrd="0" destOrd="0" presId="urn:microsoft.com/office/officeart/2005/8/layout/vList2"/>
    <dgm:cxn modelId="{4FDC2DEC-2400-4363-81BF-F3A4ACBC7DC5}" type="presOf" srcId="{F2D557B6-A2DC-4A96-AE92-3602F1175046}" destId="{A1C17DDA-D7E6-4F6B-8C49-C1AB76AF0899}" srcOrd="0" destOrd="0" presId="urn:microsoft.com/office/officeart/2005/8/layout/vList2"/>
    <dgm:cxn modelId="{39ADC3F8-3C65-4B75-B2A3-B1CAC33019AE}" type="presOf" srcId="{40A9AA3C-FEBB-49D5-BD7F-50D9590B5774}" destId="{F3780FAF-1723-48B6-827A-748DE9D815F8}" srcOrd="0" destOrd="0" presId="urn:microsoft.com/office/officeart/2005/8/layout/vList2"/>
    <dgm:cxn modelId="{F37F9FAB-8E8D-4332-8683-FF7FD16BF33C}" srcId="{F2D557B6-A2DC-4A96-AE92-3602F1175046}" destId="{6066FA55-7DCA-4D7A-8EC3-C97DAE82C208}" srcOrd="3" destOrd="0" parTransId="{057EAFAC-6E36-4E5E-BB4A-166B3D881B26}" sibTransId="{A6A2C563-5861-4CE2-A53A-06580AD5CC85}"/>
    <dgm:cxn modelId="{63E1F60A-2C72-41A9-9A92-FEDA0E37CA23}" srcId="{F2D557B6-A2DC-4A96-AE92-3602F1175046}" destId="{F98881E4-2509-4A72-A94D-C6AEDBEF0803}" srcOrd="4" destOrd="0" parTransId="{5889D646-AE56-418E-B3B3-9A538A073278}" sibTransId="{39815C28-9E9F-49A9-85B5-DDFE8A5A12B2}"/>
    <dgm:cxn modelId="{F3692212-CA6C-4F06-A40A-AED577BFFF20}" type="presOf" srcId="{F98881E4-2509-4A72-A94D-C6AEDBEF0803}" destId="{56A876F3-E894-422A-A14A-A1D166F36138}" srcOrd="0" destOrd="0" presId="urn:microsoft.com/office/officeart/2005/8/layout/vList2"/>
    <dgm:cxn modelId="{725FB309-45BC-45E0-8521-8C15F8E6BA0B}" srcId="{F2D557B6-A2DC-4A96-AE92-3602F1175046}" destId="{40A9AA3C-FEBB-49D5-BD7F-50D9590B5774}" srcOrd="2" destOrd="0" parTransId="{532D04B8-A519-4673-8125-90B497B82B5F}" sibTransId="{2E6FBD60-397B-4284-9956-0F1B4093009E}"/>
    <dgm:cxn modelId="{6F49979E-37F6-49E6-98BD-F89308335F37}" srcId="{F2D557B6-A2DC-4A96-AE92-3602F1175046}" destId="{4D475542-E329-4B2C-B2F0-1E1A6FA4A860}" srcOrd="1" destOrd="0" parTransId="{CC9FE5B3-71D2-46CE-9F28-33D59D2F11DE}" sibTransId="{ECD1CCC3-7B81-4BF7-91C3-7E6226B402BA}"/>
    <dgm:cxn modelId="{54C93AC0-9C7E-4217-8A0F-E397A3543862}" srcId="{F2D557B6-A2DC-4A96-AE92-3602F1175046}" destId="{4CCC0293-2835-4390-BBFF-3BD01DD2902C}" srcOrd="0" destOrd="0" parTransId="{DF48289E-1B6E-43B1-8230-127D82065360}" sibTransId="{DBC91878-F80A-45DF-90BD-A18864C26EC7}"/>
    <dgm:cxn modelId="{A7FEBA81-D094-4DDA-B6DA-83FA3F9C2FB6}" type="presOf" srcId="{4CCC0293-2835-4390-BBFF-3BD01DD2902C}" destId="{C5DD9B4B-EC5E-4B55-9D59-F80591B4353F}" srcOrd="0" destOrd="0" presId="urn:microsoft.com/office/officeart/2005/8/layout/vList2"/>
    <dgm:cxn modelId="{DA454D69-B9BC-464C-A299-4A30902C4CA5}" type="presParOf" srcId="{A1C17DDA-D7E6-4F6B-8C49-C1AB76AF0899}" destId="{C5DD9B4B-EC5E-4B55-9D59-F80591B4353F}" srcOrd="0" destOrd="0" presId="urn:microsoft.com/office/officeart/2005/8/layout/vList2"/>
    <dgm:cxn modelId="{3ABE745E-CC1B-4F3D-8123-8E8829BE28D9}" type="presParOf" srcId="{A1C17DDA-D7E6-4F6B-8C49-C1AB76AF0899}" destId="{1BD5E677-4D47-46D8-A190-D1C7BB73E1B9}" srcOrd="1" destOrd="0" presId="urn:microsoft.com/office/officeart/2005/8/layout/vList2"/>
    <dgm:cxn modelId="{9F4A1AF2-FEA6-47DE-8C6F-74D1B7CBDCDB}" type="presParOf" srcId="{A1C17DDA-D7E6-4F6B-8C49-C1AB76AF0899}" destId="{A3912ADF-0E46-4E13-83C7-B387F6B2649E}" srcOrd="2" destOrd="0" presId="urn:microsoft.com/office/officeart/2005/8/layout/vList2"/>
    <dgm:cxn modelId="{67EDC5D3-8806-4771-A827-64F80CC72411}" type="presParOf" srcId="{A1C17DDA-D7E6-4F6B-8C49-C1AB76AF0899}" destId="{EB2BF1FE-EBFC-431F-8C1A-A4DD728FCEBE}" srcOrd="3" destOrd="0" presId="urn:microsoft.com/office/officeart/2005/8/layout/vList2"/>
    <dgm:cxn modelId="{A2319927-5711-4B47-AD3E-3B49D5D09812}" type="presParOf" srcId="{A1C17DDA-D7E6-4F6B-8C49-C1AB76AF0899}" destId="{F3780FAF-1723-48B6-827A-748DE9D815F8}" srcOrd="4" destOrd="0" presId="urn:microsoft.com/office/officeart/2005/8/layout/vList2"/>
    <dgm:cxn modelId="{D741994C-F398-4447-94C2-477110C8726A}" type="presParOf" srcId="{A1C17DDA-D7E6-4F6B-8C49-C1AB76AF0899}" destId="{4A885AA3-38AF-4487-8160-0EAF38DE72A4}" srcOrd="5" destOrd="0" presId="urn:microsoft.com/office/officeart/2005/8/layout/vList2"/>
    <dgm:cxn modelId="{9A58CB13-AAC7-45DC-B90B-8F99301B8960}" type="presParOf" srcId="{A1C17DDA-D7E6-4F6B-8C49-C1AB76AF0899}" destId="{6F4BE1B2-ED2D-4365-9EFD-B2DE699BB619}" srcOrd="6" destOrd="0" presId="urn:microsoft.com/office/officeart/2005/8/layout/vList2"/>
    <dgm:cxn modelId="{66DC92C4-9B1F-4394-8C2A-191BE8EB39F6}" type="presParOf" srcId="{A1C17DDA-D7E6-4F6B-8C49-C1AB76AF0899}" destId="{6039ECE4-FE57-44A4-8174-224ED089F10B}" srcOrd="7" destOrd="0" presId="urn:microsoft.com/office/officeart/2005/8/layout/vList2"/>
    <dgm:cxn modelId="{C1CDD2BB-5BF1-4293-BE85-931F5117F5CC}" type="presParOf" srcId="{A1C17DDA-D7E6-4F6B-8C49-C1AB76AF0899}" destId="{56A876F3-E894-422A-A14A-A1D166F3613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B8436-9EEB-44AD-8721-5D34EA75BABA}">
      <dsp:nvSpPr>
        <dsp:cNvPr id="0" name=""/>
        <dsp:cNvSpPr/>
      </dsp:nvSpPr>
      <dsp:spPr>
        <a:xfrm>
          <a:off x="0" y="67306"/>
          <a:ext cx="6263640" cy="6955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900" kern="1200" dirty="0">
              <a:hlinkClick xmlns:r="http://schemas.openxmlformats.org/officeDocument/2006/relationships" r:id="" action="ppaction://hlinksldjump"/>
            </a:rPr>
            <a:t>Prvý deň</a:t>
          </a:r>
          <a:endParaRPr lang="en-US" sz="2900" kern="1200" dirty="0"/>
        </a:p>
      </dsp:txBody>
      <dsp:txXfrm>
        <a:off x="33955" y="101261"/>
        <a:ext cx="6195730" cy="627655"/>
      </dsp:txXfrm>
    </dsp:sp>
    <dsp:sp modelId="{74117D9F-95AB-4273-BADF-4FDDA4628502}">
      <dsp:nvSpPr>
        <dsp:cNvPr id="0" name=""/>
        <dsp:cNvSpPr/>
      </dsp:nvSpPr>
      <dsp:spPr>
        <a:xfrm>
          <a:off x="0" y="846391"/>
          <a:ext cx="6263640" cy="695565"/>
        </a:xfrm>
        <a:prstGeom prst="round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900" kern="1200" dirty="0">
              <a:hlinkClick xmlns:r="http://schemas.openxmlformats.org/officeDocument/2006/relationships" r:id="" action="ppaction://hlinksldjump"/>
            </a:rPr>
            <a:t>Druhý deň</a:t>
          </a:r>
          <a:endParaRPr lang="en-US" sz="2900" kern="1200" dirty="0"/>
        </a:p>
      </dsp:txBody>
      <dsp:txXfrm>
        <a:off x="33955" y="880346"/>
        <a:ext cx="6195730" cy="627655"/>
      </dsp:txXfrm>
    </dsp:sp>
    <dsp:sp modelId="{DB38F35A-80E1-41A5-8F21-C5452C8F8765}">
      <dsp:nvSpPr>
        <dsp:cNvPr id="0" name=""/>
        <dsp:cNvSpPr/>
      </dsp:nvSpPr>
      <dsp:spPr>
        <a:xfrm>
          <a:off x="0" y="1625476"/>
          <a:ext cx="6263640" cy="695565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900" kern="1200" dirty="0">
              <a:hlinkClick xmlns:r="http://schemas.openxmlformats.org/officeDocument/2006/relationships" r:id="" action="ppaction://hlinksldjump"/>
            </a:rPr>
            <a:t>CNC programovanie</a:t>
          </a:r>
          <a:endParaRPr lang="en-US" sz="2900" kern="1200" dirty="0"/>
        </a:p>
      </dsp:txBody>
      <dsp:txXfrm>
        <a:off x="33955" y="1659431"/>
        <a:ext cx="6195730" cy="627655"/>
      </dsp:txXfrm>
    </dsp:sp>
    <dsp:sp modelId="{2CC5DB74-C033-4EC7-A35A-87D72E8686E6}">
      <dsp:nvSpPr>
        <dsp:cNvPr id="0" name=""/>
        <dsp:cNvSpPr/>
      </dsp:nvSpPr>
      <dsp:spPr>
        <a:xfrm>
          <a:off x="0" y="2404561"/>
          <a:ext cx="6263640" cy="69556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900" kern="1200" dirty="0">
              <a:hlinkClick xmlns:r="http://schemas.openxmlformats.org/officeDocument/2006/relationships" r:id="" action="ppaction://hlinksldjump"/>
            </a:rPr>
            <a:t>Metrológia</a:t>
          </a:r>
          <a:endParaRPr lang="en-US" sz="2900" kern="1200" dirty="0"/>
        </a:p>
      </dsp:txBody>
      <dsp:txXfrm>
        <a:off x="33955" y="2438516"/>
        <a:ext cx="6195730" cy="627655"/>
      </dsp:txXfrm>
    </dsp:sp>
    <dsp:sp modelId="{73D60683-CB1C-4223-8F05-A9F42DE8919C}">
      <dsp:nvSpPr>
        <dsp:cNvPr id="0" name=""/>
        <dsp:cNvSpPr/>
      </dsp:nvSpPr>
      <dsp:spPr>
        <a:xfrm>
          <a:off x="0" y="3183646"/>
          <a:ext cx="6263640" cy="695565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900" kern="1200" dirty="0">
              <a:hlinkClick xmlns:r="http://schemas.openxmlformats.org/officeDocument/2006/relationships" r:id="" action="ppaction://hlinksldjump"/>
            </a:rPr>
            <a:t>Víkend</a:t>
          </a:r>
          <a:endParaRPr lang="en-US" sz="2900" kern="1200" dirty="0"/>
        </a:p>
      </dsp:txBody>
      <dsp:txXfrm>
        <a:off x="33955" y="3217601"/>
        <a:ext cx="6195730" cy="627655"/>
      </dsp:txXfrm>
    </dsp:sp>
    <dsp:sp modelId="{FEBEE75D-4787-4C5C-9859-D471440BDFE6}">
      <dsp:nvSpPr>
        <dsp:cNvPr id="0" name=""/>
        <dsp:cNvSpPr/>
      </dsp:nvSpPr>
      <dsp:spPr>
        <a:xfrm>
          <a:off x="0" y="3962731"/>
          <a:ext cx="6263640" cy="695565"/>
        </a:xfrm>
        <a:prstGeom prst="round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900" kern="1200" dirty="0">
              <a:hlinkClick xmlns:r="http://schemas.openxmlformats.org/officeDocument/2006/relationships" r:id="" action="ppaction://hlinksldjump"/>
            </a:rPr>
            <a:t>Exkurzia</a:t>
          </a:r>
          <a:r>
            <a:rPr lang="sk-SK" sz="2900" kern="1200" dirty="0"/>
            <a:t> </a:t>
          </a:r>
          <a:endParaRPr lang="en-US" sz="2900" kern="1200" dirty="0"/>
        </a:p>
      </dsp:txBody>
      <dsp:txXfrm>
        <a:off x="33955" y="3996686"/>
        <a:ext cx="6195730" cy="627655"/>
      </dsp:txXfrm>
    </dsp:sp>
    <dsp:sp modelId="{8DC2C490-7E54-4F34-B5F4-5E87ADA41239}">
      <dsp:nvSpPr>
        <dsp:cNvPr id="0" name=""/>
        <dsp:cNvSpPr/>
      </dsp:nvSpPr>
      <dsp:spPr>
        <a:xfrm>
          <a:off x="0" y="4716649"/>
          <a:ext cx="6263640" cy="69556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900" kern="1200" dirty="0">
              <a:hlinkClick xmlns:r="http://schemas.openxmlformats.org/officeDocument/2006/relationships" r:id="" action="ppaction://hlinksldjump"/>
            </a:rPr>
            <a:t>Záver kurzu</a:t>
          </a:r>
          <a:endParaRPr lang="en-US" sz="2900" kern="1200" dirty="0"/>
        </a:p>
      </dsp:txBody>
      <dsp:txXfrm>
        <a:off x="33955" y="4750604"/>
        <a:ext cx="6195730" cy="6276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D9B4B-EC5E-4B55-9D59-F80591B4353F}">
      <dsp:nvSpPr>
        <dsp:cNvPr id="0" name=""/>
        <dsp:cNvSpPr/>
      </dsp:nvSpPr>
      <dsp:spPr>
        <a:xfrm>
          <a:off x="0" y="16883"/>
          <a:ext cx="6263640" cy="1034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600" kern="1200"/>
            <a:t>Cesta vlakom Spišská Nová Ves – Praha – Tábor</a:t>
          </a:r>
          <a:endParaRPr lang="en-US" sz="2600" kern="1200"/>
        </a:p>
      </dsp:txBody>
      <dsp:txXfrm>
        <a:off x="50489" y="67372"/>
        <a:ext cx="6162662" cy="933302"/>
      </dsp:txXfrm>
    </dsp:sp>
    <dsp:sp modelId="{A3912ADF-0E46-4E13-83C7-B387F6B2649E}">
      <dsp:nvSpPr>
        <dsp:cNvPr id="0" name=""/>
        <dsp:cNvSpPr/>
      </dsp:nvSpPr>
      <dsp:spPr>
        <a:xfrm>
          <a:off x="0" y="1126043"/>
          <a:ext cx="6263640" cy="103428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600" kern="1200"/>
            <a:t>Príchod na miesto</a:t>
          </a:r>
          <a:endParaRPr lang="en-US" sz="2600" kern="1200"/>
        </a:p>
      </dsp:txBody>
      <dsp:txXfrm>
        <a:off x="50489" y="1176532"/>
        <a:ext cx="6162662" cy="933302"/>
      </dsp:txXfrm>
    </dsp:sp>
    <dsp:sp modelId="{F3780FAF-1723-48B6-827A-748DE9D815F8}">
      <dsp:nvSpPr>
        <dsp:cNvPr id="0" name=""/>
        <dsp:cNvSpPr/>
      </dsp:nvSpPr>
      <dsp:spPr>
        <a:xfrm>
          <a:off x="0" y="2235203"/>
          <a:ext cx="6263640" cy="10342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600" kern="1200"/>
            <a:t>Ubytovanie</a:t>
          </a:r>
          <a:endParaRPr lang="en-US" sz="2600" kern="1200"/>
        </a:p>
      </dsp:txBody>
      <dsp:txXfrm>
        <a:off x="50489" y="2285692"/>
        <a:ext cx="6162662" cy="933302"/>
      </dsp:txXfrm>
    </dsp:sp>
    <dsp:sp modelId="{6F4BE1B2-ED2D-4365-9EFD-B2DE699BB619}">
      <dsp:nvSpPr>
        <dsp:cNvPr id="0" name=""/>
        <dsp:cNvSpPr/>
      </dsp:nvSpPr>
      <dsp:spPr>
        <a:xfrm>
          <a:off x="0" y="3344363"/>
          <a:ext cx="6263640" cy="103428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600" kern="1200"/>
            <a:t>Zoznámenie sa so slovinskými žiakmi</a:t>
          </a:r>
          <a:endParaRPr lang="en-US" sz="2600" kern="1200"/>
        </a:p>
      </dsp:txBody>
      <dsp:txXfrm>
        <a:off x="50489" y="3394852"/>
        <a:ext cx="6162662" cy="933302"/>
      </dsp:txXfrm>
    </dsp:sp>
    <dsp:sp modelId="{56A876F3-E894-422A-A14A-A1D166F36138}">
      <dsp:nvSpPr>
        <dsp:cNvPr id="0" name=""/>
        <dsp:cNvSpPr/>
      </dsp:nvSpPr>
      <dsp:spPr>
        <a:xfrm>
          <a:off x="0" y="4453523"/>
          <a:ext cx="6263640" cy="10342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600" kern="1200"/>
            <a:t>Konverzovanie v anglickom jazyku</a:t>
          </a:r>
          <a:endParaRPr lang="en-US" sz="2600" kern="1200"/>
        </a:p>
      </dsp:txBody>
      <dsp:txXfrm>
        <a:off x="50489" y="4504012"/>
        <a:ext cx="6162662" cy="933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1EB2453-CAD7-4048-859A-9FE4C1443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6118759E-5C04-458F-8F6F-D353CAC32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DCC3DC0E-130C-4898-9236-A726CD36F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669B2-CAD4-49D8-A600-B37093A86057}" type="datetimeFigureOut">
              <a:rPr lang="sk-SK" smtClean="0"/>
              <a:t>4. 3. 2022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AF2C9DA6-53B5-4686-B90A-69186EECC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BC01ED38-A8D7-4D8A-A3C3-EF93A0418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9746-FB22-4F74-813A-D3E60B049C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7757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DC5D010-F2F6-4DC1-9C0A-F05B14DDC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xmlns="" id="{7F0F7902-4C8F-4CA7-B0B1-EA95E523E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4ACCCFE2-834D-47DD-8201-BD2D67A42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669B2-CAD4-49D8-A600-B37093A86057}" type="datetimeFigureOut">
              <a:rPr lang="sk-SK" smtClean="0"/>
              <a:t>4. 3. 2022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13B0EAC9-FF3F-4A75-BA74-2E2C6E529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71DBCEF4-9C80-4FDA-ACD7-F4B10E329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9746-FB22-4F74-813A-D3E60B049C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34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xmlns="" id="{33CDB147-B793-4EA7-85A0-0B1F2386EB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xmlns="" id="{3E08F419-FBE5-4298-B755-89893F6FB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A1422ED5-23E0-48E2-BCC2-55A26EC67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669B2-CAD4-49D8-A600-B37093A86057}" type="datetimeFigureOut">
              <a:rPr lang="sk-SK" smtClean="0"/>
              <a:t>4. 3. 2022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E89FD197-4BC2-45DC-AE33-ADC19957A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0B0E805A-765A-4D9E-8D68-1849EDE7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9746-FB22-4F74-813A-D3E60B049C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5315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14DF113-EE65-42C2-B02A-AD73EA299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F2FAC46A-887F-45B9-A337-F19739FA7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B740E139-1C4C-4127-AAF6-8DC0023EB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669B2-CAD4-49D8-A600-B37093A86057}" type="datetimeFigureOut">
              <a:rPr lang="sk-SK" smtClean="0"/>
              <a:t>4. 3. 2022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01B38CE4-B6B2-48D8-AEFA-8FFC3FD74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1F7A858E-EE24-49D6-A6DF-5DDAB1C4D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9746-FB22-4F74-813A-D3E60B049C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344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4F1F36F-9D02-46A3-BE32-AC1B7AEB4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4F120A86-A7A3-408E-B629-AFDB7D699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44F43170-1A35-45F3-9FC4-5B1B0B8CA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669B2-CAD4-49D8-A600-B37093A86057}" type="datetimeFigureOut">
              <a:rPr lang="sk-SK" smtClean="0"/>
              <a:t>4. 3. 2022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74CDA131-D241-4DBA-B7C9-84CCED91B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6D171260-247E-430C-AF94-1442C6DA1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9746-FB22-4F74-813A-D3E60B049C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2797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40A2387-54FF-4CEA-917B-777CB1357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F77423DE-B42F-4BB3-B2B7-B56CAC268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8E34A07A-48C3-4847-A0C6-87487370E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98D423F2-2157-45B0-8299-6C196256E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669B2-CAD4-49D8-A600-B37093A86057}" type="datetimeFigureOut">
              <a:rPr lang="sk-SK" smtClean="0"/>
              <a:t>4. 3. 2022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C3563BD9-04A5-4B53-BD3F-9196F7F87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745D58A3-684E-42B9-A4AE-F06F3065E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9746-FB22-4F74-813A-D3E60B049C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768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1AB8443-35D4-42CA-87E1-ADB0BC723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C27562CE-0DEC-4F05-B1AA-E5ABB52E3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D0B6CA66-2DEC-459F-9444-D029BA60D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28ACF8A7-6847-48BB-BECD-4EB508F1E0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xmlns="" id="{A13307C1-9BA2-4E0F-A4DD-4355969EBA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xmlns="" id="{17FFB764-0E96-4D11-A08C-CFFF6FF4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669B2-CAD4-49D8-A600-B37093A86057}" type="datetimeFigureOut">
              <a:rPr lang="sk-SK" smtClean="0"/>
              <a:t>4. 3. 2022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xmlns="" id="{21671D73-1517-4437-9EF7-E1154C6A0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xmlns="" id="{69584305-65C4-4C83-A57A-D0F92B1AA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9746-FB22-4F74-813A-D3E60B049C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3652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C0A346E-CF4C-4A4C-9374-3C8C71162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xmlns="" id="{A333D5A2-6FD1-4314-9B6E-4EFB0AF40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669B2-CAD4-49D8-A600-B37093A86057}" type="datetimeFigureOut">
              <a:rPr lang="sk-SK" smtClean="0"/>
              <a:t>4. 3. 2022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xmlns="" id="{9239730A-1CD6-4375-A9A2-FD3A5991D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xmlns="" id="{5ACA54CD-D396-4820-B028-06ECAFC19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9746-FB22-4F74-813A-D3E60B049C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1489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xmlns="" id="{DD9FECC6-5F55-4A9A-A0FC-A1D461A43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669B2-CAD4-49D8-A600-B37093A86057}" type="datetimeFigureOut">
              <a:rPr lang="sk-SK" smtClean="0"/>
              <a:t>4. 3. 2022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xmlns="" id="{E127CBA3-948A-44D9-8F72-4639F24EF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xmlns="" id="{3115E90E-24A2-489B-BC00-9A4479D42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9746-FB22-4F74-813A-D3E60B049C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3196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0BFE121-EB30-486A-9A51-FE53263ED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D54EEB3-9AC4-45DB-8681-0B85CD422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B60B6712-4E4B-4ED4-9809-3A0E431E1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1D8496DD-F139-4DF2-A0FD-BB84B098D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669B2-CAD4-49D8-A600-B37093A86057}" type="datetimeFigureOut">
              <a:rPr lang="sk-SK" smtClean="0"/>
              <a:t>4. 3. 2022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F93664E2-5B09-4EB5-A66B-F281ACA4F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B15D2A76-D01F-449A-906C-47EC14D26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9746-FB22-4F74-813A-D3E60B049C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5992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4D9B393-8A8F-4A74-AF6A-23F4F3DFA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xmlns="" id="{49B2D163-1505-45F0-BCD7-77D1BC606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1CAB1451-972B-4358-97FA-336264981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4BB1F3E2-1CFD-433C-89A5-C57031697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669B2-CAD4-49D8-A600-B37093A86057}" type="datetimeFigureOut">
              <a:rPr lang="sk-SK" smtClean="0"/>
              <a:t>4. 3. 2022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C498939A-2D45-4858-A6D6-5E551C83C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D454C454-42E2-4F83-AE9F-F2B1644F0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9746-FB22-4F74-813A-D3E60B049C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6873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xmlns="" id="{22412B4D-CAE8-41AE-871C-27DA99A32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ED081275-9E70-47B6-B720-EFFBECF0B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46E6353D-646F-4451-A6A4-1A812A56B6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669B2-CAD4-49D8-A600-B37093A86057}" type="datetimeFigureOut">
              <a:rPr lang="sk-SK" smtClean="0"/>
              <a:t>4. 3. 2022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11ABCDC5-5E50-4A9B-9808-230016D51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369A5DBE-83C8-4251-9251-2BF0224B62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D9746-FB22-4F74-813A-D3E60B049C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660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7420305-B432-4B6B-9839-AF1E4F8E2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4872" y="982272"/>
            <a:ext cx="3388419" cy="45609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ERA</a:t>
            </a:r>
            <a:r>
              <a:rPr lang="sk-SK" sz="4000" dirty="0">
                <a:solidFill>
                  <a:srgbClr val="FFFFFF"/>
                </a:solidFill>
              </a:rPr>
              <a:t>S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MUS </a:t>
            </a:r>
            <a:r>
              <a:rPr lang="sk-SK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sk-SK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sk-SK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Tábor</a:t>
            </a:r>
            <a:r>
              <a:rPr lang="sk-SK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CFC599A9-FC11-42C9-93CC-AAB37BA96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1862" y="1719618"/>
            <a:ext cx="5948831" cy="43346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EFFFF"/>
                </a:solidFill>
              </a:rPr>
              <a:t>06.02.2022-19.02.2022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EFFFF"/>
                </a:solidFill>
              </a:rPr>
              <a:t>Jakub</a:t>
            </a:r>
            <a:r>
              <a:rPr lang="sk-SK" dirty="0">
                <a:solidFill>
                  <a:srgbClr val="FEFFFF"/>
                </a:solidFill>
              </a:rPr>
              <a:t> Hrnčiar</a:t>
            </a:r>
            <a:r>
              <a:rPr lang="en-US" dirty="0">
                <a:solidFill>
                  <a:srgbClr val="FEFFFF"/>
                </a:solidFill>
              </a:rPr>
              <a:t>, </a:t>
            </a:r>
            <a:r>
              <a:rPr lang="en-US" dirty="0" err="1">
                <a:solidFill>
                  <a:srgbClr val="FEFFFF"/>
                </a:solidFill>
              </a:rPr>
              <a:t>Matúš</a:t>
            </a:r>
            <a:r>
              <a:rPr lang="sk-SK" dirty="0">
                <a:solidFill>
                  <a:srgbClr val="FEFFFF"/>
                </a:solidFill>
              </a:rPr>
              <a:t> Macejko</a:t>
            </a:r>
            <a:r>
              <a:rPr lang="en-US" dirty="0">
                <a:solidFill>
                  <a:srgbClr val="FEFFFF"/>
                </a:solidFill>
              </a:rPr>
              <a:t>, </a:t>
            </a:r>
            <a:r>
              <a:rPr lang="sk-SK" dirty="0">
                <a:solidFill>
                  <a:srgbClr val="FEFFFF"/>
                </a:solidFill>
              </a:rPr>
              <a:t> </a:t>
            </a:r>
            <a:r>
              <a:rPr lang="sk-SK" dirty="0" smtClean="0">
                <a:solidFill>
                  <a:srgbClr val="FEFFFF"/>
                </a:solidFill>
              </a:rPr>
              <a:t>            </a:t>
            </a:r>
          </a:p>
          <a:p>
            <a:pPr algn="l"/>
            <a:r>
              <a:rPr lang="sk-SK" dirty="0">
                <a:solidFill>
                  <a:srgbClr val="FEFFFF"/>
                </a:solidFill>
              </a:rPr>
              <a:t> </a:t>
            </a:r>
            <a:r>
              <a:rPr lang="sk-SK" dirty="0" smtClean="0">
                <a:solidFill>
                  <a:srgbClr val="FEFFFF"/>
                </a:solidFill>
              </a:rPr>
              <a:t>   </a:t>
            </a:r>
            <a:r>
              <a:rPr lang="en-US" dirty="0" err="1" smtClean="0">
                <a:solidFill>
                  <a:srgbClr val="FEFFFF"/>
                </a:solidFill>
              </a:rPr>
              <a:t>Ladislav</a:t>
            </a:r>
            <a:r>
              <a:rPr lang="en-US" dirty="0" smtClean="0">
                <a:solidFill>
                  <a:srgbClr val="FEFFFF"/>
                </a:solidFill>
              </a:rPr>
              <a:t> </a:t>
            </a:r>
            <a:r>
              <a:rPr lang="en-US" dirty="0" err="1" smtClean="0">
                <a:solidFill>
                  <a:srgbClr val="FEFFFF"/>
                </a:solidFill>
              </a:rPr>
              <a:t>Zekucia</a:t>
            </a:r>
            <a:endParaRPr lang="en-US" dirty="0">
              <a:solidFill>
                <a:srgbClr val="FEFFFF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EFFFF"/>
                </a:solidFill>
              </a:rPr>
              <a:t>Stredná</a:t>
            </a:r>
            <a:r>
              <a:rPr lang="en-US" dirty="0">
                <a:solidFill>
                  <a:srgbClr val="FEFFFF"/>
                </a:solidFill>
              </a:rPr>
              <a:t> </a:t>
            </a:r>
            <a:r>
              <a:rPr lang="en-US" dirty="0" err="1">
                <a:solidFill>
                  <a:srgbClr val="FEFFFF"/>
                </a:solidFill>
              </a:rPr>
              <a:t>priemyselná</a:t>
            </a:r>
            <a:r>
              <a:rPr lang="en-US" dirty="0">
                <a:solidFill>
                  <a:srgbClr val="FEFFFF"/>
                </a:solidFill>
              </a:rPr>
              <a:t> </a:t>
            </a:r>
            <a:r>
              <a:rPr lang="en-US" dirty="0" err="1">
                <a:solidFill>
                  <a:srgbClr val="FEFFFF"/>
                </a:solidFill>
              </a:rPr>
              <a:t>škola</a:t>
            </a:r>
            <a:r>
              <a:rPr lang="en-US" dirty="0">
                <a:solidFill>
                  <a:srgbClr val="FEFFFF"/>
                </a:solidFill>
              </a:rPr>
              <a:t> </a:t>
            </a:r>
            <a:r>
              <a:rPr lang="en-US" dirty="0" err="1">
                <a:solidFill>
                  <a:srgbClr val="FEFFFF"/>
                </a:solidFill>
              </a:rPr>
              <a:t>technická</a:t>
            </a:r>
            <a:endParaRPr lang="en-US" dirty="0">
              <a:solidFill>
                <a:srgbClr val="FEFFFF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EFFFF"/>
                </a:solidFill>
              </a:rPr>
              <a:t>Spišská</a:t>
            </a:r>
            <a:r>
              <a:rPr lang="en-US" dirty="0">
                <a:solidFill>
                  <a:srgbClr val="FEFFFF"/>
                </a:solidFill>
              </a:rPr>
              <a:t> </a:t>
            </a:r>
            <a:r>
              <a:rPr lang="en-US" dirty="0" err="1">
                <a:solidFill>
                  <a:srgbClr val="FEFFFF"/>
                </a:solidFill>
              </a:rPr>
              <a:t>Nová</a:t>
            </a:r>
            <a:r>
              <a:rPr lang="en-US" dirty="0">
                <a:solidFill>
                  <a:srgbClr val="FEFFFF"/>
                </a:solidFill>
              </a:rPr>
              <a:t> </a:t>
            </a:r>
            <a:r>
              <a:rPr lang="en-US" dirty="0" err="1">
                <a:solidFill>
                  <a:srgbClr val="FEFFFF"/>
                </a:solidFill>
              </a:rPr>
              <a:t>Ves</a:t>
            </a:r>
            <a:endParaRPr lang="en-US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56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xmlns="" id="{2DAA6C16-BF9B-4A3E-BC70-EE6015D4F9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86F9631-ED79-4BB4-BACB-539FCCD99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anchor="t">
            <a:normAutofit/>
          </a:bodyPr>
          <a:lstStyle/>
          <a:p>
            <a:r>
              <a:rPr lang="sk-SK" sz="4000">
                <a:solidFill>
                  <a:schemeClr val="bg1"/>
                </a:solidFill>
              </a:rPr>
              <a:t>Záver kurzu</a:t>
            </a: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xmlns="" id="{CD1D0D62-BF23-45D5-ABE9-577D34A8A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1" b="6541"/>
          <a:stretch/>
        </p:blipFill>
        <p:spPr bwMode="auto"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4CD041CE-459F-4A41-8A7E-F6FD74AAD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4" b="5694"/>
          <a:stretch/>
        </p:blipFill>
        <p:spPr bwMode="auto"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3" name="Group 192">
            <a:extLst>
              <a:ext uri="{FF2B5EF4-FFF2-40B4-BE49-F238E27FC236}">
                <a16:creationId xmlns:a16="http://schemas.microsoft.com/office/drawing/2014/main" xmlns="" id="{A4AE1828-51FD-4AD7-BCF6-9AF5C696CE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xmlns="" id="{8542C7CD-02BE-4ADE-8D2F-DFB759D71A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xmlns="" id="{840A04EE-8E37-4C28-B09B-A9593A4AAB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FCC595E-A1C0-4150-B7E8-61516744B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1" y="4766267"/>
            <a:ext cx="5692774" cy="1077411"/>
          </a:xfrm>
        </p:spPr>
        <p:txBody>
          <a:bodyPr>
            <a:normAutofit/>
          </a:bodyPr>
          <a:lstStyle/>
          <a:p>
            <a:r>
              <a:rPr lang="sk-SK" sz="1700" dirty="0">
                <a:solidFill>
                  <a:schemeClr val="bg1">
                    <a:alpha val="80000"/>
                  </a:schemeClr>
                </a:solidFill>
              </a:rPr>
              <a:t>Prezentovanie priebehu kurzu všetkými žiakmi</a:t>
            </a:r>
          </a:p>
          <a:p>
            <a:r>
              <a:rPr lang="sk-SK" sz="1700" dirty="0">
                <a:solidFill>
                  <a:schemeClr val="bg1">
                    <a:alpha val="80000"/>
                  </a:schemeClr>
                </a:solidFill>
              </a:rPr>
              <a:t>Odovzdávanie certifikátov</a:t>
            </a:r>
          </a:p>
          <a:p>
            <a:r>
              <a:rPr lang="sk-SK" sz="1700" dirty="0">
                <a:solidFill>
                  <a:schemeClr val="bg1">
                    <a:alpha val="80000"/>
                  </a:schemeClr>
                </a:solidFill>
              </a:rPr>
              <a:t>Rozlúčenie </a:t>
            </a:r>
          </a:p>
        </p:txBody>
      </p:sp>
    </p:spTree>
    <p:extLst>
      <p:ext uri="{BB962C8B-B14F-4D97-AF65-F5344CB8AC3E}">
        <p14:creationId xmlns:p14="http://schemas.microsoft.com/office/powerpoint/2010/main" val="160135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87F4F1C-8D3D-4EC1-B72D-A0470A5A08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1E3DD61-64DB-46AD-B249-E273CD86B0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0D7053D3-590A-4E94-B092-C96EAF744C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2EB67199-6FF0-4DED-89D1-BAEA95F9F59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D1A0BEEB-C008-4150-A935-C6AAF537DA1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05148B0F-801C-45A1-80C1-EEC25A22A7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xmlns="" id="{E7715ED9-C8CE-4651-82AA-1C4B5F14A03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B911230A-EF3B-4760-9087-E4FBE05BDC5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13F59BF-DC1B-4A80-B511-34D7FD3AC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20676"/>
            <a:ext cx="7021513" cy="23083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Ďakujeme za pozornosť</a:t>
            </a:r>
          </a:p>
        </p:txBody>
      </p:sp>
    </p:spTree>
    <p:extLst>
      <p:ext uri="{BB962C8B-B14F-4D97-AF65-F5344CB8AC3E}">
        <p14:creationId xmlns:p14="http://schemas.microsoft.com/office/powerpoint/2010/main" val="173195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819A166-7571-4003-A6B8-B62034C3ED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839D442-31A3-4218-AFDB-B02818A82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sk-SK" sz="6000">
                <a:solidFill>
                  <a:schemeClr val="bg1"/>
                </a:solidFill>
              </a:rPr>
              <a:t>OBSAH</a:t>
            </a: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xmlns="" id="{5C721274-B488-498F-BE1E-1B54E4A439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0776087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5894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819A166-7571-4003-A6B8-B62034C3ED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D723363-A006-486E-BFCA-50EBAF135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sk-SK" sz="6000">
                <a:solidFill>
                  <a:schemeClr val="bg1"/>
                </a:solidFill>
              </a:rPr>
              <a:t>Prvý deň – 06.02.2022</a:t>
            </a: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xmlns="" id="{CB01DEE8-7AF3-4623-8AD4-299E7EC16F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297217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1657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6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31F644D-85C9-4817-978C-5CF1D3C0A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sk-SK" sz="4000">
                <a:solidFill>
                  <a:srgbClr val="FFFFFF"/>
                </a:solidFill>
              </a:rPr>
              <a:t>Druhý deň – 07.02.2022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C907208-2527-4671-A08F-238262B51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529961"/>
            <a:ext cx="4468162" cy="43587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z="2600" dirty="0"/>
              <a:t>Zoznámenie sa s vyučujúcimi</a:t>
            </a:r>
            <a:endParaRPr lang="sk-SK" sz="2600" dirty="0">
              <a:cs typeface="Calibri"/>
            </a:endParaRPr>
          </a:p>
          <a:p>
            <a:r>
              <a:rPr lang="sk-SK" sz="2600" dirty="0"/>
              <a:t>Zoznámenie sa s programom</a:t>
            </a:r>
            <a:endParaRPr lang="sk-SK" sz="2600" dirty="0">
              <a:cs typeface="Calibri"/>
            </a:endParaRPr>
          </a:p>
          <a:p>
            <a:r>
              <a:rPr lang="sk-SK" sz="2600" dirty="0"/>
              <a:t>Prehliadka školy</a:t>
            </a:r>
            <a:endParaRPr lang="sk-SK" sz="2600" dirty="0">
              <a:cs typeface="Calibri"/>
            </a:endParaRPr>
          </a:p>
          <a:p>
            <a:r>
              <a:rPr lang="sk-SK" sz="2600" dirty="0"/>
              <a:t>Oboznámenie sa so základmi programovania CNC frézovačiek a metrológie</a:t>
            </a:r>
            <a:endParaRPr lang="sk-SK" sz="2600" dirty="0">
              <a:cs typeface="Calibri"/>
            </a:endParaRPr>
          </a:p>
          <a:p>
            <a:r>
              <a:rPr lang="sk-SK" sz="2600" dirty="0"/>
              <a:t>Zoznámenie sa s mestom        s </a:t>
            </a:r>
            <a:r>
              <a:rPr lang="sk-SK" sz="2600" dirty="0" err="1"/>
              <a:t>doprovodom</a:t>
            </a:r>
            <a:r>
              <a:rPr lang="sk-SK" sz="2600" dirty="0"/>
              <a:t> učiteľa               Ing. </a:t>
            </a:r>
            <a:r>
              <a:rPr lang="sk-SK" sz="2600" dirty="0" err="1"/>
              <a:t>Vančuru</a:t>
            </a:r>
            <a:endParaRPr lang="sk-SK" sz="2600" dirty="0" err="1">
              <a:cs typeface="Calibri"/>
            </a:endParaRPr>
          </a:p>
          <a:p>
            <a:pPr marL="0" indent="0">
              <a:buNone/>
            </a:pPr>
            <a:endParaRPr lang="sk-SK" sz="2200" dirty="0">
              <a:cs typeface="Calibri"/>
            </a:endParaRPr>
          </a:p>
        </p:txBody>
      </p:sp>
      <p:pic>
        <p:nvPicPr>
          <p:cNvPr id="1028" name="Picture 4" descr="Popis není dostupný.">
            <a:extLst>
              <a:ext uri="{FF2B5EF4-FFF2-40B4-BE49-F238E27FC236}">
                <a16:creationId xmlns:a16="http://schemas.microsoft.com/office/drawing/2014/main" xmlns="" id="{3C893BFE-F7F0-48A8-97A9-2BE165A9A0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"/>
          <a:stretch/>
        </p:blipFill>
        <p:spPr bwMode="auto">
          <a:xfrm>
            <a:off x="6098892" y="2492376"/>
            <a:ext cx="4802404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445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9C54E95E-EF2B-4F27-9DF4-29FCA95168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opis není dostupný.">
            <a:extLst>
              <a:ext uri="{FF2B5EF4-FFF2-40B4-BE49-F238E27FC236}">
                <a16:creationId xmlns:a16="http://schemas.microsoft.com/office/drawing/2014/main" xmlns="" id="{70227206-B552-453F-8EB0-5D0DB848BD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3" r="1" b="26609"/>
          <a:stretch/>
        </p:blipFill>
        <p:spPr bwMode="auto">
          <a:xfrm>
            <a:off x="3067054" y="692615"/>
            <a:ext cx="2382807" cy="274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tevřít fotku">
            <a:extLst>
              <a:ext uri="{FF2B5EF4-FFF2-40B4-BE49-F238E27FC236}">
                <a16:creationId xmlns:a16="http://schemas.microsoft.com/office/drawing/2014/main" xmlns="" id="{136B0DC2-F323-43B7-A61F-E5E20A1D96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1" r="-4" b="5644"/>
          <a:stretch/>
        </p:blipFill>
        <p:spPr bwMode="auto">
          <a:xfrm>
            <a:off x="685798" y="692621"/>
            <a:ext cx="2413894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Otevřít fotku">
            <a:extLst>
              <a:ext uri="{FF2B5EF4-FFF2-40B4-BE49-F238E27FC236}">
                <a16:creationId xmlns:a16="http://schemas.microsoft.com/office/drawing/2014/main" xmlns="" id="{937729D9-4679-4BA0-A20B-D0DF40891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1" r="-2" b="9377"/>
          <a:stretch/>
        </p:blipFill>
        <p:spPr bwMode="auto">
          <a:xfrm>
            <a:off x="685794" y="3429003"/>
            <a:ext cx="47625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B8AF3F2D-63F1-4537-ADE7-A62A71AE95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0CF5D38-3983-4226-83D4-1181CC752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5895" y="685797"/>
            <a:ext cx="4376212" cy="1474670"/>
          </a:xfrm>
        </p:spPr>
        <p:txBody>
          <a:bodyPr anchor="b">
            <a:normAutofit/>
          </a:bodyPr>
          <a:lstStyle/>
          <a:p>
            <a:pPr algn="ctr"/>
            <a:r>
              <a:rPr lang="sk-SK" sz="3200">
                <a:solidFill>
                  <a:schemeClr val="bg1">
                    <a:alpha val="60000"/>
                  </a:schemeClr>
                </a:solidFill>
              </a:rPr>
              <a:t>CNC programovanie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D43909B9-925A-4E98-9F04-2C2D0210A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5895" y="2447337"/>
            <a:ext cx="4376212" cy="3724862"/>
          </a:xfrm>
        </p:spPr>
        <p:txBody>
          <a:bodyPr anchor="t">
            <a:norm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Základy programovania</a:t>
            </a:r>
            <a:endParaRPr lang="sk-SK">
              <a:solidFill>
                <a:schemeClr val="bg1"/>
              </a:solidFill>
              <a:cs typeface="Calibri"/>
            </a:endParaRPr>
          </a:p>
          <a:p>
            <a:r>
              <a:rPr lang="sk-SK" dirty="0">
                <a:solidFill>
                  <a:schemeClr val="bg1"/>
                </a:solidFill>
              </a:rPr>
              <a:t>Korekcie nástrojov</a:t>
            </a:r>
            <a:endParaRPr lang="sk-SK">
              <a:solidFill>
                <a:schemeClr val="bg1"/>
              </a:solidFill>
              <a:cs typeface="Calibri"/>
            </a:endParaRPr>
          </a:p>
          <a:p>
            <a:r>
              <a:rPr lang="sk-SK" dirty="0">
                <a:solidFill>
                  <a:schemeClr val="bg1"/>
                </a:solidFill>
              </a:rPr>
              <a:t>Meranie na trojosom merači nástrojov</a:t>
            </a:r>
            <a:endParaRPr lang="sk-SK">
              <a:solidFill>
                <a:schemeClr val="bg1"/>
              </a:solidFill>
              <a:cs typeface="Calibri"/>
            </a:endParaRPr>
          </a:p>
          <a:p>
            <a:r>
              <a:rPr lang="sk-SK" dirty="0">
                <a:solidFill>
                  <a:schemeClr val="bg1"/>
                </a:solidFill>
              </a:rPr>
              <a:t>Cykly, línie a kontúry na frézke</a:t>
            </a:r>
            <a:endParaRPr lang="sk-SK">
              <a:solidFill>
                <a:schemeClr val="bg1"/>
              </a:solidFill>
              <a:cs typeface="Calibri"/>
            </a:endParaRPr>
          </a:p>
          <a:p>
            <a:r>
              <a:rPr lang="sk-SK" dirty="0">
                <a:solidFill>
                  <a:schemeClr val="bg1"/>
                </a:solidFill>
              </a:rPr>
              <a:t>Zložité tvary, polárne súradnice</a:t>
            </a:r>
            <a:endParaRPr lang="sk-SK" dirty="0">
              <a:solidFill>
                <a:schemeClr val="bg1"/>
              </a:solidFill>
              <a:cs typeface="Calibri"/>
            </a:endParaRPr>
          </a:p>
          <a:p>
            <a:endParaRPr lang="sk-SK" sz="20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sz="2000">
              <a:solidFill>
                <a:schemeClr val="bg1"/>
              </a:solidFill>
            </a:endParaRPr>
          </a:p>
          <a:p>
            <a:endParaRPr lang="sk-SK" sz="2000">
              <a:solidFill>
                <a:schemeClr val="bg1"/>
              </a:solidFill>
            </a:endParaRPr>
          </a:p>
          <a:p>
            <a:endParaRPr lang="sk-SK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502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A707254-0FBA-43DD-B596-26EBC135F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4996" y="642594"/>
            <a:ext cx="3732244" cy="1702952"/>
          </a:xfrm>
        </p:spPr>
        <p:txBody>
          <a:bodyPr>
            <a:normAutofit/>
          </a:bodyPr>
          <a:lstStyle/>
          <a:p>
            <a:r>
              <a:rPr lang="sk-SK" dirty="0"/>
              <a:t>CNC programovanie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99CEE05D-F25C-4EC3-B527-D9C999E335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53652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4F036726-0C05-446E-91C3-B986EBEA05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7402" y="438538"/>
            <a:ext cx="6710184" cy="6002060"/>
          </a:xfrm>
          <a:prstGeom prst="rect">
            <a:avLst/>
          </a:prstGeom>
          <a:solidFill>
            <a:schemeClr val="bg1">
              <a:alpha val="4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A310ABCD-C34B-42D1-9BEB-47755A3EA3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6285" y="650014"/>
            <a:ext cx="3367217" cy="32660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Otevřít fotku">
            <a:extLst>
              <a:ext uri="{FF2B5EF4-FFF2-40B4-BE49-F238E27FC236}">
                <a16:creationId xmlns:a16="http://schemas.microsoft.com/office/drawing/2014/main" xmlns="" id="{A7D57ADC-82E7-4D01-83ED-941C234A0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460" y="1141789"/>
            <a:ext cx="3044697" cy="228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F38AB6A2-89F7-43B5-B608-50DFC740DE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52946" y="650014"/>
            <a:ext cx="2765758" cy="21367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ABACAE33-9064-4502-A38B-8CECA8D90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2283" y="810882"/>
            <a:ext cx="2416766" cy="181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06585B74-DAF6-470E-B2F3-B5530A709A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6285" y="4088215"/>
            <a:ext cx="3367217" cy="21248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8" descr="Otevřít fotku">
            <a:extLst>
              <a:ext uri="{FF2B5EF4-FFF2-40B4-BE49-F238E27FC236}">
                <a16:creationId xmlns:a16="http://schemas.microsoft.com/office/drawing/2014/main" xmlns="" id="{50032659-1070-4892-A83B-7926D67FF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1555828" y="3638439"/>
            <a:ext cx="1529960" cy="304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30BAD96F-CE2F-4682-99B8-0DD9E6AE2B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52946" y="2947051"/>
            <a:ext cx="2765758" cy="32660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Otevřít fotku">
            <a:extLst>
              <a:ext uri="{FF2B5EF4-FFF2-40B4-BE49-F238E27FC236}">
                <a16:creationId xmlns:a16="http://schemas.microsoft.com/office/drawing/2014/main" xmlns="" id="{340540A7-85C5-487B-9C89-AA065B5F9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2053" y="3096468"/>
            <a:ext cx="2217226" cy="295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4F5BAFC7-5685-498B-AD95-68394801B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4995" y="2623457"/>
            <a:ext cx="3732245" cy="35896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dirty="0"/>
              <a:t>Programovanie zložitých cyklov </a:t>
            </a:r>
            <a:endParaRPr lang="sk-SK" dirty="0">
              <a:cs typeface="Calibri"/>
            </a:endParaRPr>
          </a:p>
          <a:p>
            <a:r>
              <a:rPr lang="sk-SK" dirty="0"/>
              <a:t>Programovanie frézky pomocou systémov CAM</a:t>
            </a:r>
            <a:endParaRPr lang="sk-SK" dirty="0">
              <a:cs typeface="Calibri"/>
            </a:endParaRPr>
          </a:p>
          <a:p>
            <a:r>
              <a:rPr lang="sk-SK" dirty="0"/>
              <a:t>Využitie štvorosej frézovačky</a:t>
            </a:r>
            <a:endParaRPr lang="sk-SK" dirty="0">
              <a:cs typeface="Calibri"/>
            </a:endParaRPr>
          </a:p>
          <a:p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301946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9C54E95E-EF2B-4F27-9DF4-29FCA95168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tevřít fotku">
            <a:extLst>
              <a:ext uri="{FF2B5EF4-FFF2-40B4-BE49-F238E27FC236}">
                <a16:creationId xmlns:a16="http://schemas.microsoft.com/office/drawing/2014/main" xmlns="" id="{BB3BFB84-4F2D-49CD-9129-D70E99599E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4" r="8339"/>
          <a:stretch/>
        </p:blipFill>
        <p:spPr bwMode="auto">
          <a:xfrm>
            <a:off x="3067054" y="692615"/>
            <a:ext cx="2382807" cy="274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Otevřít fotku">
            <a:extLst>
              <a:ext uri="{FF2B5EF4-FFF2-40B4-BE49-F238E27FC236}">
                <a16:creationId xmlns:a16="http://schemas.microsoft.com/office/drawing/2014/main" xmlns="" id="{75178DD8-F8E0-455A-81CA-89B5B52354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0" r="17494"/>
          <a:stretch/>
        </p:blipFill>
        <p:spPr bwMode="auto">
          <a:xfrm>
            <a:off x="685798" y="692621"/>
            <a:ext cx="2413894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Otevřít fotku">
            <a:extLst>
              <a:ext uri="{FF2B5EF4-FFF2-40B4-BE49-F238E27FC236}">
                <a16:creationId xmlns:a16="http://schemas.microsoft.com/office/drawing/2014/main" xmlns="" id="{B7DF72CD-5E8E-4490-9DE3-F7BA720FBD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2" b="35198"/>
          <a:stretch/>
        </p:blipFill>
        <p:spPr bwMode="auto">
          <a:xfrm>
            <a:off x="685794" y="3429003"/>
            <a:ext cx="47625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B8AF3F2D-63F1-4537-ADE7-A62A71AE95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82833BF-A639-43E8-B733-CDAA5F682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5895" y="685797"/>
            <a:ext cx="4376212" cy="1474670"/>
          </a:xfrm>
        </p:spPr>
        <p:txBody>
          <a:bodyPr anchor="b">
            <a:normAutofit/>
          </a:bodyPr>
          <a:lstStyle/>
          <a:p>
            <a:pPr algn="ctr"/>
            <a:r>
              <a:rPr lang="sk-SK" sz="3200" b="1" dirty="0">
                <a:solidFill>
                  <a:schemeClr val="bg1">
                    <a:alpha val="60000"/>
                  </a:schemeClr>
                </a:solidFill>
              </a:rPr>
              <a:t>Metrológia</a:t>
            </a:r>
            <a:endParaRPr lang="sk-SK" sz="3200" b="1" dirty="0">
              <a:solidFill>
                <a:schemeClr val="bg1">
                  <a:alpha val="60000"/>
                </a:schemeClr>
              </a:solidFill>
              <a:cs typeface="Calibri Light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B4796734-6F4B-45DD-AE0F-25238EDC1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5895" y="2447337"/>
            <a:ext cx="4376212" cy="3724862"/>
          </a:xfrm>
        </p:spPr>
        <p:txBody>
          <a:bodyPr anchor="t">
            <a:norm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Využitie merania na 3D meracom zariadení</a:t>
            </a:r>
            <a:endParaRPr lang="sk-SK" dirty="0">
              <a:solidFill>
                <a:schemeClr val="bg1"/>
              </a:solidFill>
              <a:cs typeface="Calibri"/>
            </a:endParaRPr>
          </a:p>
          <a:p>
            <a:r>
              <a:rPr lang="sk-SK" dirty="0">
                <a:solidFill>
                  <a:schemeClr val="bg1"/>
                </a:solidFill>
              </a:rPr>
              <a:t>Meranie na rôznych druhoch meradiel</a:t>
            </a:r>
            <a:endParaRPr lang="sk-SK" dirty="0">
              <a:solidFill>
                <a:schemeClr val="bg1"/>
              </a:solidFill>
              <a:cs typeface="Calibri"/>
            </a:endParaRPr>
          </a:p>
          <a:p>
            <a:r>
              <a:rPr lang="sk-SK" dirty="0">
                <a:solidFill>
                  <a:schemeClr val="bg1"/>
                </a:solidFill>
              </a:rPr>
              <a:t>Meranie na 3D meracom zariadení</a:t>
            </a:r>
            <a:endParaRPr lang="sk-SK" dirty="0">
              <a:solidFill>
                <a:schemeClr val="bg1"/>
              </a:solidFill>
              <a:cs typeface="Calibri"/>
            </a:endParaRPr>
          </a:p>
          <a:p>
            <a:endParaRPr lang="sk-SK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673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91A59CA-A304-472F-8EB0-36369EBC5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50" y="298892"/>
            <a:ext cx="4509236" cy="1139139"/>
          </a:xfrm>
        </p:spPr>
        <p:txBody>
          <a:bodyPr>
            <a:normAutofit/>
          </a:bodyPr>
          <a:lstStyle/>
          <a:p>
            <a:r>
              <a:rPr lang="sk-SK" sz="3600"/>
              <a:t>Víkend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D028644-18BB-4F7C-9C5C-6917909D1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699" y="1280216"/>
            <a:ext cx="5680275" cy="3696566"/>
          </a:xfrm>
        </p:spPr>
        <p:txBody>
          <a:bodyPr anchor="t">
            <a:normAutofit lnSpcReduction="10000"/>
          </a:bodyPr>
          <a:lstStyle/>
          <a:p>
            <a:r>
              <a:rPr lang="sk-SK" sz="2400" dirty="0"/>
              <a:t>Návšteva Prahy</a:t>
            </a:r>
          </a:p>
          <a:p>
            <a:pPr lvl="1"/>
            <a:r>
              <a:rPr lang="sk-SK" dirty="0" err="1"/>
              <a:t>Václavské</a:t>
            </a:r>
            <a:r>
              <a:rPr lang="sk-SK" dirty="0"/>
              <a:t> námestie</a:t>
            </a:r>
            <a:endParaRPr lang="sk-SK" dirty="0">
              <a:cs typeface="Calibri"/>
            </a:endParaRPr>
          </a:p>
          <a:p>
            <a:pPr lvl="1"/>
            <a:r>
              <a:rPr lang="sk-SK" dirty="0"/>
              <a:t>Orloj</a:t>
            </a:r>
            <a:endParaRPr lang="sk-SK" dirty="0">
              <a:cs typeface="Calibri"/>
            </a:endParaRPr>
          </a:p>
          <a:p>
            <a:pPr lvl="1"/>
            <a:r>
              <a:rPr lang="sk-SK" dirty="0"/>
              <a:t>Karlov most</a:t>
            </a:r>
            <a:endParaRPr lang="sk-SK" dirty="0">
              <a:cs typeface="Calibri"/>
            </a:endParaRPr>
          </a:p>
          <a:p>
            <a:pPr lvl="1"/>
            <a:r>
              <a:rPr lang="sk-SK" dirty="0"/>
              <a:t>Pražský hrad</a:t>
            </a:r>
            <a:endParaRPr lang="sk-SK" dirty="0">
              <a:cs typeface="Calibri"/>
            </a:endParaRPr>
          </a:p>
          <a:p>
            <a:pPr lvl="1"/>
            <a:r>
              <a:rPr lang="sk-SK" dirty="0"/>
              <a:t>Vysielač Žižkov</a:t>
            </a:r>
            <a:endParaRPr lang="sk-SK" dirty="0">
              <a:cs typeface="Calibri"/>
            </a:endParaRPr>
          </a:p>
          <a:p>
            <a:r>
              <a:rPr lang="sk-SK" sz="2400" dirty="0"/>
              <a:t>Turistika na rozhľadňu </a:t>
            </a:r>
            <a:r>
              <a:rPr lang="sk-SK" sz="2400" dirty="0" err="1"/>
              <a:t>Hylačka</a:t>
            </a:r>
            <a:endParaRPr lang="sk-SK" sz="2400" dirty="0" err="1">
              <a:cs typeface="Calibri"/>
            </a:endParaRPr>
          </a:p>
          <a:p>
            <a:pPr lvl="1"/>
            <a:r>
              <a:rPr lang="sk-SK" dirty="0"/>
              <a:t>Náučná </a:t>
            </a:r>
            <a:r>
              <a:rPr lang="sk-SK" dirty="0" err="1"/>
              <a:t>stezka</a:t>
            </a:r>
            <a:r>
              <a:rPr lang="sk-SK" dirty="0"/>
              <a:t> Tábor</a:t>
            </a:r>
            <a:endParaRPr lang="sk-SK" dirty="0">
              <a:cs typeface="Calibri"/>
            </a:endParaRPr>
          </a:p>
          <a:p>
            <a:pPr lvl="1"/>
            <a:r>
              <a:rPr lang="sk-SK" dirty="0"/>
              <a:t>Rozhľadňa </a:t>
            </a:r>
            <a:r>
              <a:rPr lang="sk-SK" dirty="0" err="1"/>
              <a:t>Hylačka</a:t>
            </a:r>
            <a:endParaRPr lang="sk-SK" dirty="0" err="1">
              <a:cs typeface="Calibri"/>
            </a:endParaRPr>
          </a:p>
          <a:p>
            <a:pPr lvl="1"/>
            <a:r>
              <a:rPr lang="sk-SK" dirty="0"/>
              <a:t>ZOO tábor</a:t>
            </a:r>
            <a:endParaRPr lang="sk-SK">
              <a:cs typeface="Calibri"/>
            </a:endParaRPr>
          </a:p>
          <a:p>
            <a:pPr marL="457200" lvl="1" indent="0">
              <a:buNone/>
            </a:pPr>
            <a:endParaRPr lang="sk-SK"/>
          </a:p>
        </p:txBody>
      </p:sp>
      <p:sp>
        <p:nvSpPr>
          <p:cNvPr id="2064" name="Oval 82">
            <a:extLst>
              <a:ext uri="{FF2B5EF4-FFF2-40B4-BE49-F238E27FC236}">
                <a16:creationId xmlns:a16="http://schemas.microsoft.com/office/drawing/2014/main" xmlns="" id="{07977D39-626F-40D7-B00F-16E02602DD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4961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 descr="Otevřít fotku">
            <a:extLst>
              <a:ext uri="{FF2B5EF4-FFF2-40B4-BE49-F238E27FC236}">
                <a16:creationId xmlns:a16="http://schemas.microsoft.com/office/drawing/2014/main" xmlns="" id="{DED7F03A-AD56-410D-BA7B-9402997B79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7" r="4" b="13956"/>
          <a:stretch/>
        </p:blipFill>
        <p:spPr bwMode="auto">
          <a:xfrm>
            <a:off x="5714207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Freeform: Shape 84">
            <a:extLst>
              <a:ext uri="{FF2B5EF4-FFF2-40B4-BE49-F238E27FC236}">
                <a16:creationId xmlns:a16="http://schemas.microsoft.com/office/drawing/2014/main" xmlns="" id="{B905CDE4-B751-4B3E-B625-6E59F89034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08108C16-F4C0-44AA-999D-17BD39219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1428" y="2550745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8" name="Picture 10" descr="Otevřít fotku">
            <a:extLst>
              <a:ext uri="{FF2B5EF4-FFF2-40B4-BE49-F238E27FC236}">
                <a16:creationId xmlns:a16="http://schemas.microsoft.com/office/drawing/2014/main" xmlns="" id="{05A6D94E-65FE-4633-87B6-BAC12C76B2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7" b="8933"/>
          <a:stretch/>
        </p:blipFill>
        <p:spPr bwMode="auto">
          <a:xfrm>
            <a:off x="5886020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Otevřít fotku">
            <a:extLst>
              <a:ext uri="{FF2B5EF4-FFF2-40B4-BE49-F238E27FC236}">
                <a16:creationId xmlns:a16="http://schemas.microsoft.com/office/drawing/2014/main" xmlns="" id="{E489070D-A2D3-42A9-A881-DFD21F7B7F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07" r="3" b="3"/>
          <a:stretch/>
        </p:blipFill>
        <p:spPr bwMode="auto"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Freeform: Shape 88">
            <a:extLst>
              <a:ext uri="{FF2B5EF4-FFF2-40B4-BE49-F238E27FC236}">
                <a16:creationId xmlns:a16="http://schemas.microsoft.com/office/drawing/2014/main" xmlns="" id="{CDC29AC1-2821-4FCC-B597-88DAF39C36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53162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Otevřít fotku">
            <a:extLst>
              <a:ext uri="{FF2B5EF4-FFF2-40B4-BE49-F238E27FC236}">
                <a16:creationId xmlns:a16="http://schemas.microsoft.com/office/drawing/2014/main" xmlns="" id="{3D064D85-1B23-4E52-85A1-E3151A5316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5" r="5722" b="-3"/>
          <a:stretch/>
        </p:blipFill>
        <p:spPr bwMode="auto">
          <a:xfrm>
            <a:off x="1818614" y="4769536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Freeform: Shape 90">
            <a:extLst>
              <a:ext uri="{FF2B5EF4-FFF2-40B4-BE49-F238E27FC236}">
                <a16:creationId xmlns:a16="http://schemas.microsoft.com/office/drawing/2014/main" xmlns="" id="{C8F10CB3-3B5E-4C7A-98CF-B87454DDFA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62" name="Picture 14" descr="Otevřít fotku">
            <a:extLst>
              <a:ext uri="{FF2B5EF4-FFF2-40B4-BE49-F238E27FC236}">
                <a16:creationId xmlns:a16="http://schemas.microsoft.com/office/drawing/2014/main" xmlns="" id="{4F1C7FA4-9F2C-4DC8-B0B0-EEA8A9F90D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4" r="-2" b="-2"/>
          <a:stretch/>
        </p:blipFill>
        <p:spPr bwMode="auto"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444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xmlns="" id="{E6BFD8E9-9A76-4603-9D84-3A5AA9B88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2024EBE-A88D-4338-9F09-32E8D8990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5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sk-SK" sz="4000">
                <a:solidFill>
                  <a:schemeClr val="bg1"/>
                </a:solidFill>
              </a:rPr>
              <a:t>Exkurzia</a:t>
            </a:r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xmlns="" id="{BEB39B78-FC3B-495E-B8D5-4A5F83DD94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3" r="-4" b="-4"/>
          <a:stretch/>
        </p:blipFill>
        <p:spPr bwMode="auto">
          <a:xfrm>
            <a:off x="20" y="-7"/>
            <a:ext cx="2952729" cy="3333750"/>
          </a:xfrm>
          <a:custGeom>
            <a:avLst/>
            <a:gdLst/>
            <a:ahLst/>
            <a:cxnLst/>
            <a:rect l="l" t="t" r="r" b="b"/>
            <a:pathLst>
              <a:path w="2952749" h="3333750">
                <a:moveTo>
                  <a:pt x="0" y="0"/>
                </a:moveTo>
                <a:lnTo>
                  <a:pt x="2952749" y="0"/>
                </a:lnTo>
                <a:lnTo>
                  <a:pt x="2952749" y="3333750"/>
                </a:lnTo>
                <a:lnTo>
                  <a:pt x="0" y="333375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xmlns="" id="{D5EF2632-F8D5-47A5-8635-02D2C401E7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4" r="-1" b="-1"/>
          <a:stretch/>
        </p:blipFill>
        <p:spPr bwMode="auto">
          <a:xfrm>
            <a:off x="3143251" y="1"/>
            <a:ext cx="2945131" cy="3333747"/>
          </a:xfrm>
          <a:custGeom>
            <a:avLst/>
            <a:gdLst/>
            <a:ahLst/>
            <a:cxnLst/>
            <a:rect l="l" t="t" r="r" b="b"/>
            <a:pathLst>
              <a:path w="2945131" h="3333747">
                <a:moveTo>
                  <a:pt x="0" y="0"/>
                </a:moveTo>
                <a:lnTo>
                  <a:pt x="2945131" y="0"/>
                </a:lnTo>
                <a:cubicBezTo>
                  <a:pt x="2896448" y="378883"/>
                  <a:pt x="2937723" y="398992"/>
                  <a:pt x="2863851" y="1225550"/>
                </a:cubicBezTo>
                <a:cubicBezTo>
                  <a:pt x="2989885" y="1948326"/>
                  <a:pt x="2938224" y="2570625"/>
                  <a:pt x="2839411" y="3121962"/>
                </a:cubicBezTo>
                <a:lnTo>
                  <a:pt x="2798470" y="3333747"/>
                </a:lnTo>
                <a:lnTo>
                  <a:pt x="0" y="333374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xmlns="" id="{53226B98-C67C-4514-9F10-65B4657407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3" r="14506" b="-4"/>
          <a:stretch/>
        </p:blipFill>
        <p:spPr bwMode="auto">
          <a:xfrm>
            <a:off x="20" y="3524255"/>
            <a:ext cx="2952729" cy="3333749"/>
          </a:xfrm>
          <a:custGeom>
            <a:avLst/>
            <a:gdLst/>
            <a:ahLst/>
            <a:cxnLst/>
            <a:rect l="l" t="t" r="r" b="b"/>
            <a:pathLst>
              <a:path w="2952749" h="3333749">
                <a:moveTo>
                  <a:pt x="0" y="0"/>
                </a:moveTo>
                <a:lnTo>
                  <a:pt x="2952749" y="0"/>
                </a:lnTo>
                <a:lnTo>
                  <a:pt x="2952749" y="3333749"/>
                </a:lnTo>
                <a:lnTo>
                  <a:pt x="0" y="333374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66BBF16C-5C38-4063-853F-11C43785BA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4" r="-1" b="4578"/>
          <a:stretch/>
        </p:blipFill>
        <p:spPr bwMode="auto">
          <a:xfrm>
            <a:off x="3143249" y="3524259"/>
            <a:ext cx="2945132" cy="3333745"/>
          </a:xfrm>
          <a:custGeom>
            <a:avLst/>
            <a:gdLst/>
            <a:ahLst/>
            <a:cxnLst/>
            <a:rect l="l" t="t" r="r" b="b"/>
            <a:pathLst>
              <a:path w="2945132" h="3333745">
                <a:moveTo>
                  <a:pt x="0" y="0"/>
                </a:moveTo>
                <a:lnTo>
                  <a:pt x="2757787" y="0"/>
                </a:lnTo>
                <a:lnTo>
                  <a:pt x="2746213" y="53591"/>
                </a:lnTo>
                <a:cubicBezTo>
                  <a:pt x="2631114" y="566786"/>
                  <a:pt x="2506162" y="1017450"/>
                  <a:pt x="2501902" y="1435095"/>
                </a:cubicBezTo>
                <a:cubicBezTo>
                  <a:pt x="2503595" y="2235195"/>
                  <a:pt x="2683089" y="2546345"/>
                  <a:pt x="2945132" y="3333745"/>
                </a:cubicBezTo>
                <a:lnTo>
                  <a:pt x="0" y="333374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7F6F6FC6-9A5F-4E14-8105-15D94914A7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395370" y="544"/>
            <a:ext cx="874716" cy="6857455"/>
            <a:chOff x="5395370" y="544"/>
            <a:chExt cx="874716" cy="6857455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2DCFA6DA-C89C-4BD9-A659-4E35D789BF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2404000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868AC5BD-C02C-4D96-813D-3C9ABB388E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2404000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6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BB301301-2E96-41BB-B1B3-F6D5D967F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1826" y="3146400"/>
            <a:ext cx="4391024" cy="2682000"/>
          </a:xfrm>
        </p:spPr>
        <p:txBody>
          <a:bodyPr>
            <a:normAutofit/>
          </a:bodyPr>
          <a:lstStyle/>
          <a:p>
            <a:r>
              <a:rPr lang="sk-SK">
                <a:solidFill>
                  <a:schemeClr val="bg1">
                    <a:alpha val="80000"/>
                  </a:schemeClr>
                </a:solidFill>
              </a:rPr>
              <a:t>Kovosvit Sezimovo Ústí</a:t>
            </a:r>
          </a:p>
          <a:p>
            <a:r>
              <a:rPr lang="sk-SK">
                <a:solidFill>
                  <a:schemeClr val="bg1">
                    <a:alpha val="80000"/>
                  </a:schemeClr>
                </a:solidFill>
              </a:rPr>
              <a:t>Výroba frézovačiek a sústruhov MAS</a:t>
            </a:r>
          </a:p>
          <a:p>
            <a:endParaRPr lang="sk-SK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871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3877</TotalTime>
  <Words>181</Words>
  <Application>Microsoft Office PowerPoint</Application>
  <PresentationFormat>Vlastná</PresentationFormat>
  <Paragraphs>61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Motív Office</vt:lpstr>
      <vt:lpstr>ERASMUS  v Tábore</vt:lpstr>
      <vt:lpstr>OBSAH</vt:lpstr>
      <vt:lpstr>Prvý deň – 06.02.2022</vt:lpstr>
      <vt:lpstr>Druhý deň – 07.02.2022</vt:lpstr>
      <vt:lpstr>CNC programovanie</vt:lpstr>
      <vt:lpstr>CNC programovanie</vt:lpstr>
      <vt:lpstr>Metrológia</vt:lpstr>
      <vt:lpstr>Víkend</vt:lpstr>
      <vt:lpstr>Exkurzia</vt:lpstr>
      <vt:lpstr>Záver kurzu</vt:lpstr>
      <vt:lpstr>Ďakujeme za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ERAZMUS v meste Tábor</dc:title>
  <dc:creator>Jakub</dc:creator>
  <cp:lastModifiedBy>monika</cp:lastModifiedBy>
  <cp:revision>45</cp:revision>
  <dcterms:created xsi:type="dcterms:W3CDTF">2022-02-07T13:59:37Z</dcterms:created>
  <dcterms:modified xsi:type="dcterms:W3CDTF">2022-03-04T10:14:32Z</dcterms:modified>
</cp:coreProperties>
</file>