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C4E17-D3D2-4E06-AE06-B63D2DFC6A4C}" v="10" dt="2019-10-01T19:41:54.193"/>
    <p1510:client id="{D2ECE4B3-D1A4-4CEA-9E5E-87CB7F9EEFF4}" v="8" dt="2019-10-01T19:38:04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7F5543-E917-4C89-8E6F-298F3D578730}" type="datetimeFigureOut">
              <a:rPr lang="pl-PL" smtClean="0"/>
              <a:pPr/>
              <a:t>02.10.2019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827-19C3-49BA-B47C-FFCB1B7217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niebo, zewnętrzne, budynek&#10;&#10;Opis wygenerowany przy bardzo wysokim poziomie pewności">
            <a:extLst>
              <a:ext uri="{FF2B5EF4-FFF2-40B4-BE49-F238E27FC236}">
                <a16:creationId xmlns:a16="http://schemas.microsoft.com/office/drawing/2014/main" id="{BCBCA699-4312-40A5-859E-03AD9A6F9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48" b="2261"/>
          <a:stretch/>
        </p:blipFill>
        <p:spPr>
          <a:xfrm>
            <a:off x="457200" y="1481328"/>
            <a:ext cx="8229600" cy="4525963"/>
          </a:xfrm>
          <a:prstGeom prst="rect">
            <a:avLst/>
          </a:prstGeom>
          <a:noFill/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7797B3F-5A6E-49E3-96B1-F96637CF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l-PL"/>
              <a:t>Stahlgruber Stiftung</a:t>
            </a:r>
          </a:p>
        </p:txBody>
      </p:sp>
    </p:spTree>
    <p:extLst>
      <p:ext uri="{BB962C8B-B14F-4D97-AF65-F5344CB8AC3E}">
        <p14:creationId xmlns:p14="http://schemas.microsoft.com/office/powerpoint/2010/main" val="231326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0795355_921875788151800_69218637062047006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42918"/>
            <a:ext cx="4107685" cy="5476913"/>
          </a:xfrm>
          <a:prstGeom prst="rect">
            <a:avLst/>
          </a:prstGeom>
        </p:spPr>
      </p:pic>
      <p:pic>
        <p:nvPicPr>
          <p:cNvPr id="3" name="Obraz 2" descr="60710202_462935811122322_673153205009383424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4" y="1500174"/>
            <a:ext cx="5334006" cy="4000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0846749_2358521660934480_16134894277854494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785794"/>
            <a:ext cx="4125545" cy="5500726"/>
          </a:xfrm>
          <a:prstGeom prst="rect">
            <a:avLst/>
          </a:prstGeom>
        </p:spPr>
      </p:pic>
      <p:pic>
        <p:nvPicPr>
          <p:cNvPr id="4" name="Obraz 3" descr="61132636_320738305271794_36059543830842572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4179105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br>
              <a:rPr lang="pl-PL" dirty="0"/>
            </a:br>
            <a:r>
              <a:rPr lang="pl-PL" dirty="0"/>
              <a:t>		</a:t>
            </a:r>
          </a:p>
          <a:p>
            <a:pPr>
              <a:buNone/>
            </a:pPr>
            <a:endParaRPr lang="pl-PL">
              <a:cs typeface="Lucida Sans Unicode"/>
            </a:endParaRPr>
          </a:p>
          <a:p>
            <a:pPr indent="-255905">
              <a:buNone/>
            </a:pPr>
            <a:r>
              <a:rPr lang="pl-PL" dirty="0">
                <a:ea typeface="+mn-lt"/>
                <a:cs typeface="+mn-lt"/>
              </a:rPr>
              <a:t>Dziękuję za uwagę</a:t>
            </a:r>
            <a:endParaRPr lang="pl-PL" dirty="0">
              <a:cs typeface="Lucida Sans Unicode"/>
            </a:endParaRPr>
          </a:p>
          <a:p>
            <a:pPr>
              <a:buNone/>
            </a:pPr>
            <a:endParaRPr lang="pl-PL"/>
          </a:p>
          <a:p>
            <a:pPr indent="-255905">
              <a:buNone/>
            </a:pPr>
            <a:endParaRPr lang="pl-PL" dirty="0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wewnątrz, ściana, łóżko, podłoże&#10;&#10;Opis wygenerowany przy bardzo wysokim poziomie pewności">
            <a:extLst>
              <a:ext uri="{FF2B5EF4-FFF2-40B4-BE49-F238E27FC236}">
                <a16:creationId xmlns:a16="http://schemas.microsoft.com/office/drawing/2014/main" id="{C193A9F0-D372-4615-AF9D-4F64BDAD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207" y="397697"/>
            <a:ext cx="3755489" cy="2500484"/>
          </a:xfrm>
          <a:prstGeom prst="rect">
            <a:avLst/>
          </a:prstGeom>
        </p:spPr>
      </p:pic>
      <p:pic>
        <p:nvPicPr>
          <p:cNvPr id="4" name="Obraz 4" descr="Obraz zawierający wewnątrz, podłoże, okno, sufit&#10;&#10;Opis wygenerowany przy bardzo wysokim poziomie pewności">
            <a:extLst>
              <a:ext uri="{FF2B5EF4-FFF2-40B4-BE49-F238E27FC236}">
                <a16:creationId xmlns:a16="http://schemas.microsoft.com/office/drawing/2014/main" id="{EFDACAE0-F9CC-4D08-9758-95CA6DEF9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243" y="3099507"/>
            <a:ext cx="5873826" cy="32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Praktyk</a:t>
            </a:r>
            <a:r>
              <a:rPr lang="pl-PL" dirty="0">
                <a:ea typeface="+mj-lt"/>
                <a:cs typeface="+mj-lt"/>
              </a:rPr>
              <a:t>i</a:t>
            </a:r>
            <a:r>
              <a:rPr lang="pl-PL" dirty="0"/>
              <a:t> w Volkswagen OTLG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10000"/>
          </a:bodyPr>
          <a:lstStyle/>
          <a:p>
            <a:pPr indent="-255905"/>
            <a:endParaRPr lang="en-US" dirty="0">
              <a:cs typeface="Lucida Sans Unicode"/>
            </a:endParaRPr>
          </a:p>
          <a:p>
            <a:pPr indent="-255905"/>
            <a:endParaRPr lang="en-US" dirty="0">
              <a:cs typeface="Lucida Sans Unicode"/>
            </a:endParaRPr>
          </a:p>
          <a:p>
            <a:pPr indent="-255905"/>
            <a:r>
              <a:rPr lang="en-US" dirty="0">
                <a:ea typeface="+mn-lt"/>
                <a:cs typeface="+mn-lt"/>
              </a:rPr>
              <a:t>450 000 m² </a:t>
            </a:r>
            <a:r>
              <a:rPr lang="en-US" dirty="0" err="1">
                <a:ea typeface="+mn-lt"/>
                <a:cs typeface="+mn-lt"/>
              </a:rPr>
              <a:t>powierzchni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magazynowej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indent="-255905"/>
            <a:r>
              <a:rPr lang="en-US" dirty="0">
                <a:ea typeface="+mn-lt"/>
                <a:cs typeface="+mn-lt"/>
              </a:rPr>
              <a:t>500 000 </a:t>
            </a:r>
            <a:r>
              <a:rPr lang="en-US" dirty="0" err="1">
                <a:ea typeface="+mn-lt"/>
                <a:cs typeface="+mn-lt"/>
              </a:rPr>
              <a:t>oryginalnych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części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dziennie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indent="-255905"/>
            <a:r>
              <a:rPr lang="en-US" dirty="0">
                <a:ea typeface="+mn-lt"/>
                <a:cs typeface="+mn-lt"/>
              </a:rPr>
              <a:t>200 000 </a:t>
            </a:r>
            <a:r>
              <a:rPr lang="en-US" dirty="0" err="1">
                <a:ea typeface="+mn-lt"/>
                <a:cs typeface="+mn-lt"/>
              </a:rPr>
              <a:t>zamówień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dostarczonych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ciągu</a:t>
            </a:r>
            <a:r>
              <a:rPr lang="en-US" dirty="0">
                <a:ea typeface="+mn-lt"/>
                <a:cs typeface="+mn-lt"/>
              </a:rPr>
              <a:t> 24 </a:t>
            </a:r>
            <a:r>
              <a:rPr lang="en-US" dirty="0" err="1">
                <a:ea typeface="+mn-lt"/>
                <a:cs typeface="+mn-lt"/>
              </a:rPr>
              <a:t>godzin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>
              <a:ea typeface="+mn-lt"/>
              <a:cs typeface="+mn-lt"/>
            </a:endParaRPr>
          </a:p>
          <a:p>
            <a:pPr indent="-255905"/>
            <a:r>
              <a:rPr lang="en-US" dirty="0">
                <a:ea typeface="+mn-lt"/>
                <a:cs typeface="+mn-lt"/>
              </a:rPr>
              <a:t>Volkswagen OTLG jest </a:t>
            </a:r>
            <a:r>
              <a:rPr lang="en-US" dirty="0" err="1">
                <a:ea typeface="+mn-lt"/>
                <a:cs typeface="+mn-lt"/>
              </a:rPr>
              <a:t>częścią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grupy</a:t>
            </a:r>
            <a:r>
              <a:rPr lang="en-US" dirty="0">
                <a:ea typeface="+mn-lt"/>
                <a:cs typeface="+mn-lt"/>
              </a:rPr>
              <a:t> Volkswagen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zaopatruje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ponad</a:t>
            </a:r>
            <a:r>
              <a:rPr lang="en-US" dirty="0">
                <a:ea typeface="+mn-lt"/>
                <a:cs typeface="+mn-lt"/>
              </a:rPr>
              <a:t> 3700 firm </a:t>
            </a:r>
            <a:r>
              <a:rPr lang="en-US" dirty="0" err="1">
                <a:ea typeface="+mn-lt"/>
                <a:cs typeface="+mn-lt"/>
              </a:rPr>
              <a:t>serwisowych</a:t>
            </a:r>
            <a:r>
              <a:rPr lang="en-US" dirty="0">
                <a:ea typeface="+mn-lt"/>
                <a:cs typeface="+mn-lt"/>
              </a:rPr>
              <a:t> Volkswagen, </a:t>
            </a:r>
            <a:r>
              <a:rPr lang="en-US" dirty="0" err="1">
                <a:ea typeface="+mn-lt"/>
                <a:cs typeface="+mn-lt"/>
              </a:rPr>
              <a:t>pojazdów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użytkowych</a:t>
            </a:r>
            <a:r>
              <a:rPr lang="en-US" dirty="0">
                <a:ea typeface="+mn-lt"/>
                <a:cs typeface="+mn-lt"/>
              </a:rPr>
              <a:t> Volkswagen, Audi, SEAT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ŠKODA w </a:t>
            </a:r>
            <a:r>
              <a:rPr lang="en-US" dirty="0" err="1">
                <a:ea typeface="+mn-lt"/>
                <a:cs typeface="+mn-lt"/>
              </a:rPr>
              <a:t>Niemczech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Danii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oryginalne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części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akcesoria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usługi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wszystko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jednego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źródła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cs typeface="Lucida Sans Unicode"/>
            </a:endParaRPr>
          </a:p>
          <a:p>
            <a:pPr indent="-255905"/>
            <a:endParaRPr lang="en-US"/>
          </a:p>
          <a:p>
            <a:pPr indent="-255905"/>
            <a:endParaRPr lang="en-US" dirty="0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pl-PL" dirty="0"/>
              <a:t>Volkswagen OTLG</a:t>
            </a:r>
          </a:p>
        </p:txBody>
      </p:sp>
      <p:pic>
        <p:nvPicPr>
          <p:cNvPr id="4" name="Obraz 3" descr="10906048_695141563918062_384152043877224934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57166"/>
            <a:ext cx="1785918" cy="17859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214974"/>
          </a:xfrm>
        </p:spPr>
        <p:txBody>
          <a:bodyPr vert="horz" anchor="t">
            <a:normAutofit/>
          </a:bodyPr>
          <a:lstStyle/>
          <a:p>
            <a:pPr indent="-255905">
              <a:buNone/>
            </a:pPr>
            <a:endParaRPr lang="pl-PL" dirty="0">
              <a:cs typeface="Lucida Sans Unicode"/>
            </a:endParaRPr>
          </a:p>
          <a:p>
            <a:pPr marL="0" indent="0">
              <a:buNone/>
            </a:pPr>
            <a:r>
              <a:rPr lang="pl-PL" sz="1800" dirty="0"/>
              <a:t>	</a:t>
            </a:r>
          </a:p>
          <a:p>
            <a:pPr indent="-255905">
              <a:buNone/>
            </a:pPr>
            <a:endParaRPr lang="en-US" sz="3200">
              <a:cs typeface="Lucida Sans Unicode"/>
            </a:endParaRPr>
          </a:p>
          <a:p>
            <a:pPr indent="-255905">
              <a:buNone/>
            </a:pPr>
            <a:r>
              <a:rPr lang="pl-PL" sz="1800" dirty="0">
                <a:ea typeface="+mn-lt"/>
                <a:cs typeface="+mn-lt"/>
              </a:rPr>
              <a:t>W sercu Niemiec, w </a:t>
            </a:r>
            <a:r>
              <a:rPr lang="pl-PL" sz="1800" dirty="0" err="1">
                <a:ea typeface="+mn-lt"/>
                <a:cs typeface="+mn-lt"/>
              </a:rPr>
              <a:t>Baunatal</a:t>
            </a:r>
            <a:r>
              <a:rPr lang="pl-PL" sz="1800" dirty="0">
                <a:ea typeface="+mn-lt"/>
                <a:cs typeface="+mn-lt"/>
              </a:rPr>
              <a:t> niedaleko Kassel, siedziba główna znajduje się w fabryce drugiej co do wielkości fabryki VW w Niemczech. </a:t>
            </a:r>
            <a:endParaRPr lang="en-US">
              <a:ea typeface="+mn-lt"/>
              <a:cs typeface="+mn-lt"/>
            </a:endParaRPr>
          </a:p>
          <a:p>
            <a:pPr indent="-255905">
              <a:buNone/>
            </a:pPr>
            <a:r>
              <a:rPr lang="pl-PL" sz="1800" dirty="0">
                <a:ea typeface="+mn-lt"/>
                <a:cs typeface="+mn-lt"/>
              </a:rPr>
              <a:t>Sześć centrów dystrybucji znajduje się w następujących lokalizacjach:</a:t>
            </a:r>
            <a:endParaRPr lang="en-US">
              <a:ea typeface="+mn-lt"/>
              <a:cs typeface="+mn-lt"/>
            </a:endParaRPr>
          </a:p>
          <a:p>
            <a:pPr indent="-255905">
              <a:buNone/>
            </a:pPr>
            <a:r>
              <a:rPr lang="pl-PL" sz="1800" dirty="0" err="1">
                <a:ea typeface="+mn-lt"/>
                <a:cs typeface="+mn-lt"/>
              </a:rPr>
              <a:t>Norderstedt</a:t>
            </a:r>
            <a:r>
              <a:rPr lang="pl-PL" sz="1800" dirty="0">
                <a:ea typeface="+mn-lt"/>
                <a:cs typeface="+mn-lt"/>
              </a:rPr>
              <a:t> (niedaleko Hamburga) </a:t>
            </a:r>
            <a:endParaRPr lang="en-US">
              <a:ea typeface="+mn-lt"/>
              <a:cs typeface="+mn-lt"/>
            </a:endParaRPr>
          </a:p>
          <a:p>
            <a:pPr indent="-255905">
              <a:buNone/>
            </a:pPr>
            <a:r>
              <a:rPr lang="pl-PL" sz="1800" dirty="0" err="1">
                <a:ea typeface="+mn-lt"/>
                <a:cs typeface="+mn-lt"/>
              </a:rPr>
              <a:t>Ludwigsfelde</a:t>
            </a:r>
            <a:r>
              <a:rPr lang="pl-PL" sz="1800" dirty="0">
                <a:ea typeface="+mn-lt"/>
                <a:cs typeface="+mn-lt"/>
              </a:rPr>
              <a:t> (w pobliżu Poczdamu, </a:t>
            </a:r>
            <a:r>
              <a:rPr lang="pl-PL" sz="1800" dirty="0" err="1">
                <a:ea typeface="+mn-lt"/>
                <a:cs typeface="+mn-lt"/>
              </a:rPr>
              <a:t>Greater</a:t>
            </a:r>
            <a:r>
              <a:rPr lang="pl-PL" sz="1800" dirty="0">
                <a:ea typeface="+mn-lt"/>
                <a:cs typeface="+mn-lt"/>
              </a:rPr>
              <a:t> Berlin) </a:t>
            </a:r>
            <a:endParaRPr lang="en-US">
              <a:ea typeface="+mn-lt"/>
              <a:cs typeface="+mn-lt"/>
            </a:endParaRPr>
          </a:p>
          <a:p>
            <a:pPr indent="-255905">
              <a:buNone/>
            </a:pPr>
            <a:r>
              <a:rPr lang="pl-PL" sz="1800" dirty="0" err="1">
                <a:ea typeface="+mn-lt"/>
                <a:cs typeface="+mn-lt"/>
              </a:rPr>
              <a:t>Baunatal</a:t>
            </a:r>
            <a:r>
              <a:rPr lang="pl-PL" sz="1800" dirty="0">
                <a:ea typeface="+mn-lt"/>
                <a:cs typeface="+mn-lt"/>
              </a:rPr>
              <a:t> (w pobliżu Kassel)  </a:t>
            </a:r>
            <a:endParaRPr lang="en-US">
              <a:ea typeface="+mn-lt"/>
              <a:cs typeface="+mn-lt"/>
            </a:endParaRPr>
          </a:p>
          <a:p>
            <a:pPr indent="-255905">
              <a:buNone/>
            </a:pPr>
            <a:r>
              <a:rPr lang="pl-PL" sz="1800" dirty="0" err="1">
                <a:ea typeface="+mn-lt"/>
                <a:cs typeface="+mn-lt"/>
              </a:rPr>
              <a:t>Dieburg</a:t>
            </a:r>
            <a:r>
              <a:rPr lang="pl-PL" sz="1800" dirty="0">
                <a:ea typeface="+mn-lt"/>
                <a:cs typeface="+mn-lt"/>
              </a:rPr>
              <a:t> (Wielki Frankfurt nad Menem)  </a:t>
            </a:r>
            <a:endParaRPr lang="en-US">
              <a:ea typeface="+mn-lt"/>
              <a:cs typeface="+mn-lt"/>
            </a:endParaRPr>
          </a:p>
          <a:p>
            <a:pPr indent="-255905">
              <a:buNone/>
            </a:pPr>
            <a:r>
              <a:rPr lang="pl-PL" sz="1800" dirty="0">
                <a:ea typeface="+mn-lt"/>
                <a:cs typeface="+mn-lt"/>
              </a:rPr>
              <a:t>Kolonia </a:t>
            </a:r>
            <a:r>
              <a:rPr lang="pl-PL" sz="1800" dirty="0" err="1">
                <a:ea typeface="+mn-lt"/>
                <a:cs typeface="+mn-lt"/>
              </a:rPr>
              <a:t>Ludwigsburg</a:t>
            </a:r>
            <a:r>
              <a:rPr lang="pl-PL" sz="1800" dirty="0">
                <a:ea typeface="+mn-lt"/>
                <a:cs typeface="+mn-lt"/>
              </a:rPr>
              <a:t> (koło Stuttgartu) </a:t>
            </a:r>
            <a:endParaRPr lang="en-US">
              <a:ea typeface="+mn-lt"/>
              <a:cs typeface="+mn-lt"/>
            </a:endParaRPr>
          </a:p>
          <a:p>
            <a:pPr indent="-255905">
              <a:buNone/>
            </a:pPr>
            <a:r>
              <a:rPr lang="pl-PL" sz="1800" dirty="0">
                <a:ea typeface="+mn-lt"/>
                <a:cs typeface="+mn-lt"/>
              </a:rPr>
              <a:t>Monachium</a:t>
            </a:r>
            <a:endParaRPr lang="en-US">
              <a:cs typeface="Lucida Sans Unicode"/>
            </a:endParaRPr>
          </a:p>
          <a:p>
            <a:pPr indent="-255905">
              <a:buNone/>
            </a:pPr>
            <a:endParaRPr lang="en-US">
              <a:cs typeface="Lucida Sans Unicode"/>
            </a:endParaRPr>
          </a:p>
          <a:p>
            <a:pPr indent="-255905">
              <a:buNone/>
            </a:pPr>
            <a:endParaRPr lang="pl-PL" sz="1800" dirty="0"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Log3_960x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928670"/>
            <a:ext cx="7499311" cy="49995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  <a:p>
            <a:endParaRPr lang="pl-PL"/>
          </a:p>
          <a:p>
            <a:r>
              <a:rPr lang="pl-PL" b="0" dirty="0">
                <a:ea typeface="+mj-lt"/>
                <a:cs typeface="+mj-lt"/>
              </a:rPr>
              <a:t>Sposób zamawiania w firmie OTLG Volkswagen</a:t>
            </a:r>
            <a:endParaRPr lang="pl-PL" dirty="0"/>
          </a:p>
          <a:p>
            <a:endParaRPr lang="pl-PL"/>
          </a:p>
          <a:p>
            <a:endParaRPr lang="pl-PL" dirty="0">
              <a:cs typeface="Lucida Sans Unicode"/>
            </a:endParaRPr>
          </a:p>
        </p:txBody>
      </p:sp>
      <p:pic>
        <p:nvPicPr>
          <p:cNvPr id="6" name="Obraz 6" descr="Obraz zawierający mapa, tekst&#10;&#10;Opis wygenerowany przy bardzo wysokim poziomie pewności">
            <a:extLst>
              <a:ext uri="{FF2B5EF4-FFF2-40B4-BE49-F238E27FC236}">
                <a16:creationId xmlns:a16="http://schemas.microsoft.com/office/drawing/2014/main" id="{A5DC2A38-43CD-4CBC-AC62-9F7AF0915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841" y="1481328"/>
            <a:ext cx="6838319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 dirty="0" err="1">
                <a:ea typeface="+mn-lt"/>
                <a:cs typeface="+mn-lt"/>
              </a:rPr>
              <a:t>Pracowaliśmy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magazynie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strefie</a:t>
            </a:r>
            <a:r>
              <a:rPr lang="en-US" dirty="0">
                <a:ea typeface="+mn-lt"/>
                <a:cs typeface="+mn-lt"/>
              </a:rPr>
              <a:t> 120 (Tomasz)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230 (Marcin</a:t>
            </a:r>
            <a:endParaRPr lang="en-US" dirty="0">
              <a:cs typeface="Lucida Sans Unicode"/>
            </a:endParaRPr>
          </a:p>
          <a:p>
            <a:pPr indent="-255905"/>
            <a:endParaRPr lang="en-US"/>
          </a:p>
          <a:p>
            <a:pPr indent="-255905"/>
            <a:endParaRPr lang="en-US" dirty="0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l-PL"/>
          </a:p>
          <a:p>
            <a:endParaRPr lang="pl-PL"/>
          </a:p>
          <a:p>
            <a:r>
              <a:rPr lang="pl-PL" b="0" dirty="0">
                <a:ea typeface="+mj-lt"/>
                <a:cs typeface="+mj-lt"/>
              </a:rPr>
              <a:t>Nasze zadania na praktykach</a:t>
            </a:r>
            <a:endParaRPr lang="pl-PL" dirty="0"/>
          </a:p>
          <a:p>
            <a:endParaRPr lang="pl-PL"/>
          </a:p>
          <a:p>
            <a:endParaRPr lang="pl-PL" dirty="0">
              <a:cs typeface="Lucida Sans Unicode"/>
            </a:endParaRPr>
          </a:p>
        </p:txBody>
      </p:sp>
      <p:pic>
        <p:nvPicPr>
          <p:cNvPr id="4" name="Obraz 3" descr="60828848_370080400303483_8559577977900236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450386"/>
            <a:ext cx="5429256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 vert="horz" anchor="t">
            <a:normAutofit/>
          </a:bodyPr>
          <a:lstStyle/>
          <a:p>
            <a:pPr indent="-255905" algn="ctr"/>
            <a:r>
              <a:rPr lang="en-US" dirty="0" err="1">
                <a:ea typeface="+mn-lt"/>
                <a:cs typeface="+mn-lt"/>
              </a:rPr>
              <a:t>Naszym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głównym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zadaniem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było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odbieranie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wysyłanie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towarów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podstawie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drukowanych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etykiet</a:t>
            </a:r>
            <a:endParaRPr lang="en-US" dirty="0">
              <a:cs typeface="Lucida Sans Unicode"/>
            </a:endParaRPr>
          </a:p>
          <a:p>
            <a:pPr indent="-255905" algn="ctr"/>
            <a:endParaRPr lang="en-US"/>
          </a:p>
          <a:p>
            <a:pPr indent="-255905" algn="ctr"/>
            <a:endParaRPr lang="en-US" dirty="0">
              <a:cs typeface="Lucida Sans Unicode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1465" y="2927867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60254743_2138717076241129_75871037217340129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643050"/>
            <a:ext cx="3574571" cy="5214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111</Words>
  <Application>Microsoft Office PowerPoint</Application>
  <PresentationFormat>Pokaz na ekranie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Stahlgruber Stiftung</vt:lpstr>
      <vt:lpstr>Prezentacja programu PowerPoint</vt:lpstr>
      <vt:lpstr>Praktyki w Volkswagen OTLG</vt:lpstr>
      <vt:lpstr>Volkswagen OTLG</vt:lpstr>
      <vt:lpstr>Prezentacja programu PowerPoint</vt:lpstr>
      <vt:lpstr>Prezentacja programu PowerPoint</vt:lpstr>
      <vt:lpstr>  Sposób zamawiania w firmie OTLG Volkswagen  </vt:lpstr>
      <vt:lpstr>  Nasze zadania na praktykach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Ministrerstwo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komp projekt</dc:creator>
  <cp:lastModifiedBy>Asus</cp:lastModifiedBy>
  <cp:revision>83</cp:revision>
  <dcterms:created xsi:type="dcterms:W3CDTF">2019-05-23T13:26:17Z</dcterms:created>
  <dcterms:modified xsi:type="dcterms:W3CDTF">2019-10-02T15:41:10Z</dcterms:modified>
</cp:coreProperties>
</file>