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8" r:id="rId3"/>
    <p:sldId id="260" r:id="rId4"/>
    <p:sldId id="259" r:id="rId5"/>
    <p:sldId id="290" r:id="rId6"/>
    <p:sldId id="292" r:id="rId7"/>
    <p:sldId id="270" r:id="rId8"/>
    <p:sldId id="291" r:id="rId9"/>
    <p:sldId id="289" r:id="rId10"/>
    <p:sldId id="276" r:id="rId11"/>
    <p:sldId id="262" r:id="rId12"/>
    <p:sldId id="277" r:id="rId13"/>
    <p:sldId id="286" r:id="rId14"/>
    <p:sldId id="265" r:id="rId15"/>
    <p:sldId id="266" r:id="rId16"/>
    <p:sldId id="275" r:id="rId17"/>
    <p:sldId id="271" r:id="rId18"/>
    <p:sldId id="272" r:id="rId19"/>
    <p:sldId id="287" r:id="rId20"/>
    <p:sldId id="273" r:id="rId21"/>
    <p:sldId id="264" r:id="rId22"/>
    <p:sldId id="26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66FF"/>
    <a:srgbClr val="9900CC"/>
    <a:srgbClr val="FF3399"/>
    <a:srgbClr val="009900"/>
    <a:srgbClr val="66FF33"/>
    <a:srgbClr val="FF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6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2D22F93F-1D57-467B-9AA4-633CE1CD28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2E2F434-DD8F-495A-A820-A9FC4924C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5D56-81AC-4BE1-9935-6EBA6AB852AC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A6310D54-D7DC-4D1A-9F92-B9500316FD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35B409A2-321A-4EE5-A8D1-F1905854D7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2C8A-EDEB-4297-8F6E-BDF8A0CCC0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9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F1FDF-61E7-4FD3-AD48-350BC4024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7A4EAFA-F984-4D87-ADAD-E33CC5185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1C1DEDA-C1CD-4E21-98EB-1626EB18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78FFC4C-E6A5-43C9-8E1F-7F50551F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59A60E8-618D-49F8-9599-7E462085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3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21B6A76-4CA3-423D-B713-AA42CB44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F99C1B82-D6DD-408B-AA83-C993F2D7E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836BAE5-ACAA-4F42-AEBA-951811FB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0D204D4-FD36-4764-89D1-EC95F4DB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A9AE540-EDD1-4617-BCF7-F8215AFA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4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31994554-9C4F-40C0-AD59-B17AB27DC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9693C7E-4858-43E9-A88A-D9871399C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260D124-3CB3-4831-AE16-BDCF343A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A2C4C5E-0EC2-46F2-81FA-78957203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AF47EAC-E881-408F-A0C4-4D8A3805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8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50E31A6-5AB6-4AED-9643-9D79BAEF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DAC5C60-577E-4835-BF31-B6DB7CD0B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EBCDAB1-543F-4368-AC85-C64EA7AA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FD921A7-BADE-4838-A8B2-9594EA37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FF32562-C82F-477A-9286-DA73A6B2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4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99C7706-5CEC-4D3C-BE5C-8CAE7C9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99DB291-3444-47F6-919D-B3C4EDD6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A04C58D-64A9-4122-949D-77417619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FFDBD1B-ACD0-439C-AFF6-B5CE4A49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D6F641E-6FB4-42E2-A0F0-F3DB53C3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F52EE5-B54D-45EB-BC88-51B59DB6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4409ECA-005D-4880-B4DD-83083D3E5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06CC988-F3B1-4B59-A1B3-ED6E741C4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6AEF31F-86D7-4C98-A1A7-C13E87AC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FAE03840-4507-48D5-BD49-04A03C31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DB779EA-7D0D-4CE8-B4CD-BF4A9426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8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023FAA-85DA-436E-9939-33D907B3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C191AA1-3951-41C3-B6C0-146E381E1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341A255-C946-41C4-827A-9A4E97689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68A1D750-ADDB-4F8C-AB46-D455C6D75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CCEDF65-E124-46D6-A328-8BDB92320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A651A556-8A72-4DBC-AAF2-BC212FE7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1A0E910F-1A0A-4881-B886-3ABC0760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3FF89EA8-E161-45FA-8088-C2A74259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0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0C463F-5E7B-47C2-8600-1657832C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DE23B33-042C-4322-8838-4F7397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E1E093C3-F94F-4E69-8F98-8A061AAE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33C796B-70F8-4C4E-80DF-A2F3BEB0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5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33C65678-0DAD-488D-937D-ED5147B1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C3CC5E14-C4B9-44DB-802C-DE7A3D1F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06B494A-7656-435F-BCC3-70FC8B3E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4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A5ED690-A689-43E7-B6E2-D26B5664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584C95B-C1B2-4633-86AF-CA859EDA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A1A7885-3F18-4D14-818C-A1E971CA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CF8E300-0095-4948-A6E9-E392CA27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8424058-C72E-4676-83AB-D8FA64BC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CE08E8B-BF2F-4EC0-B95A-CBB47830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3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663C34E-947E-4B9D-86C0-39ADAF82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D9BE348B-8255-49D8-BCF8-C448612C3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EBDB64B-45C5-44A7-B6DD-9A6ECB2D1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582190C-7B72-4404-B5C2-FBD4414D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B902C90-9936-4510-A604-5EA0EBDA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191018D-4ACE-47AC-A127-55B9D76D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2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0B35EB1D-B997-4CE8-9F3F-26359447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5067795-FE4C-4BCF-8A34-B2DC23428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C93F7D5-6DE0-4A42-B382-9BDB71D4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5315-71A1-4A26-8C7F-078CB824E717}" type="datetimeFigureOut">
              <a:rPr lang="pl-PL" smtClean="0"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5297CBD-B267-4BF4-AC20-00951D73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F3F8CB1-AAA1-430C-808D-5D7C8F157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8EEE-A95B-4781-85B0-B0D9941B90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31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97F5767-3C46-4136-9341-5C901619F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2" y="1275541"/>
            <a:ext cx="8445863" cy="2747820"/>
          </a:xfrm>
        </p:spPr>
        <p:txBody>
          <a:bodyPr>
            <a:normAutofit/>
          </a:bodyPr>
          <a:lstStyle/>
          <a:p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Znajdź się </a:t>
            </a:r>
            <a:b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wśród życzliwych!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93CF323-DAC8-4A3F-8BC9-DCEA00302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373" y="4440509"/>
            <a:ext cx="7498380" cy="135069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21 listopada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Światowy Dzień Życzliwości i Pozdrowień</a:t>
            </a:r>
          </a:p>
        </p:txBody>
      </p:sp>
    </p:spTree>
    <p:extLst>
      <p:ext uri="{BB962C8B-B14F-4D97-AF65-F5344CB8AC3E}">
        <p14:creationId xmlns:p14="http://schemas.microsoft.com/office/powerpoint/2010/main" val="16415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mputer\Desktop\257907175_417007199911918_684879916241963936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79" y="1442027"/>
            <a:ext cx="4066389" cy="406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mputer\Desktop\257662454_6429726710433659_353692609327323208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32" y="1508147"/>
            <a:ext cx="4583876" cy="45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uter\Desktop\257619889_4665233076891784_12683617551673926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1555689"/>
            <a:ext cx="444137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uter\Desktop\258744908_875816256389498_16802996679593050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44" y="1698357"/>
            <a:ext cx="3621788" cy="362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48000" y="1055658"/>
            <a:ext cx="6096000" cy="4746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i="1" dirty="0">
                <a:solidFill>
                  <a:srgbClr val="00B050"/>
                </a:solidFill>
                <a:ea typeface="Calibri"/>
              </a:rPr>
              <a:t>Pozdrowienia od klasy 1 A dla: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3399"/>
                </a:solidFill>
                <a:ea typeface="Calibri"/>
              </a:rPr>
              <a:t>Pani Dyrektor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CC00CC"/>
                </a:solidFill>
                <a:ea typeface="Calibri"/>
              </a:rPr>
              <a:t>Pani Wicedyrektor,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3300"/>
                </a:solidFill>
                <a:ea typeface="Calibri"/>
              </a:rPr>
              <a:t>Wychowawczyń,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FF00"/>
                </a:solidFill>
                <a:ea typeface="Calibri"/>
              </a:rPr>
              <a:t>Całego Grona Pedagogicznego,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9999"/>
                </a:solidFill>
                <a:ea typeface="Calibri"/>
              </a:rPr>
              <a:t>Pani dbającej o nasze bezpieczeństwo na przejściu dla pieszych,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FF00"/>
                </a:solidFill>
                <a:ea typeface="Calibri"/>
              </a:rPr>
              <a:t>Pań sprzątających naszą szkołę,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CC00"/>
                </a:solidFill>
                <a:ea typeface="Calibri"/>
              </a:rPr>
              <a:t>Pani z biblioteki,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5050"/>
                </a:solidFill>
                <a:ea typeface="Calibri"/>
              </a:rPr>
              <a:t>Opiekunów samorządu szkolnego,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B0F0"/>
                </a:solidFill>
                <a:ea typeface="Calibri"/>
              </a:rPr>
              <a:t>Pań pracujących na stołówce szkolnej,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CC00"/>
                </a:solidFill>
                <a:ea typeface="Calibri"/>
              </a:rPr>
              <a:t>Pań z sekretariatu,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CC3399"/>
                </a:solidFill>
                <a:ea typeface="Calibri"/>
              </a:rPr>
              <a:t>Pana konserwatora,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FF9966"/>
                </a:solidFill>
                <a:ea typeface="Calibri"/>
              </a:rPr>
              <a:t>Starszych koleżanek i kolegów oraz rówieśników</a:t>
            </a:r>
            <a:r>
              <a:rPr lang="pl-PL" b="1" dirty="0">
                <a:solidFill>
                  <a:srgbClr val="FF9966"/>
                </a:solidFill>
                <a:ea typeface="Calibri"/>
                <a:sym typeface="Wingdings"/>
              </a:rPr>
              <a:t></a:t>
            </a:r>
            <a:endParaRPr lang="pl-PL" sz="12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1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A52AEC1-6683-4118-92FA-F6EA7A69EF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612" y="815842"/>
            <a:ext cx="9258776" cy="522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0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A1ADB3E-9F68-46E7-8A20-1419626C7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20" y="796925"/>
            <a:ext cx="9203832" cy="517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4258F60-4F78-4767-A37A-A93951A77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5549">
            <a:off x="1454563" y="-7453"/>
            <a:ext cx="5593883" cy="2440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4DC734D-D2E4-4DE6-9D71-905C8393D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477" y="3165167"/>
            <a:ext cx="7460524" cy="323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3BEFC3B-2BE5-4F14-94FF-53C8E79B1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6386">
            <a:off x="8025887" y="482030"/>
            <a:ext cx="3804139" cy="299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51799F1-AA84-40A5-A5E2-B65AE87DE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58924">
            <a:off x="206770" y="3464257"/>
            <a:ext cx="4665775" cy="236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1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6C50F0C-FF06-48FF-819D-E4F8ADA7B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61" y="1102483"/>
            <a:ext cx="10944139" cy="490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8167B4A-E195-4AC6-9047-F26CC779B13A}"/>
              </a:ext>
            </a:extLst>
          </p:cNvPr>
          <p:cNvSpPr txBox="1"/>
          <p:nvPr/>
        </p:nvSpPr>
        <p:spPr>
          <a:xfrm>
            <a:off x="7051613" y="3436259"/>
            <a:ext cx="473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 może mały rebus?</a:t>
            </a:r>
          </a:p>
        </p:txBody>
      </p:sp>
    </p:spTree>
    <p:extLst>
      <p:ext uri="{BB962C8B-B14F-4D97-AF65-F5344CB8AC3E}">
        <p14:creationId xmlns:p14="http://schemas.microsoft.com/office/powerpoint/2010/main" val="9083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58A10CA3-4EF6-43D6-8483-AB4407B7DA4B}"/>
              </a:ext>
            </a:extLst>
          </p:cNvPr>
          <p:cNvSpPr/>
          <p:nvPr/>
        </p:nvSpPr>
        <p:spPr>
          <a:xfrm rot="19406727">
            <a:off x="-3263" y="688209"/>
            <a:ext cx="2788788" cy="1446550"/>
          </a:xfrm>
          <a:prstGeom prst="rect">
            <a:avLst/>
          </a:prstGeom>
          <a:noFill/>
          <a:effectLst>
            <a:glow rad="101600">
              <a:schemeClr val="tx1">
                <a:lumMod val="75000"/>
                <a:lumOff val="25000"/>
                <a:alpha val="60000"/>
              </a:schemeClr>
            </a:glow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KLASA </a:t>
            </a:r>
          </a:p>
          <a:p>
            <a:pPr algn="ctr"/>
            <a:r>
              <a:rPr lang="pl-PL" sz="44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1A</a:t>
            </a:r>
            <a:endParaRPr lang="pl-PL" sz="44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44B7CCB5-B71B-483A-9BFD-4E6BA462184E}"/>
              </a:ext>
            </a:extLst>
          </p:cNvPr>
          <p:cNvSpPr txBox="1"/>
          <p:nvPr/>
        </p:nvSpPr>
        <p:spPr>
          <a:xfrm>
            <a:off x="1624056" y="4061051"/>
            <a:ext cx="28309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</a:rPr>
              <a:t>KRÓLOWA ŻYCZLIWOŚCI</a:t>
            </a:r>
          </a:p>
          <a:p>
            <a:pPr algn="ctr"/>
            <a:r>
              <a:rPr lang="pl-PL" sz="4800" b="1" i="1" dirty="0" smtClean="0">
                <a:solidFill>
                  <a:srgbClr val="009900"/>
                </a:solidFill>
              </a:rPr>
              <a:t> </a:t>
            </a:r>
            <a:endParaRPr lang="pl-PL" sz="4800" b="1" i="1" dirty="0">
              <a:solidFill>
                <a:srgbClr val="0099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3D7363E-4D54-43BB-BC1F-3A85E7D5B660}"/>
              </a:ext>
            </a:extLst>
          </p:cNvPr>
          <p:cNvSpPr txBox="1"/>
          <p:nvPr/>
        </p:nvSpPr>
        <p:spPr>
          <a:xfrm>
            <a:off x="8003511" y="4061051"/>
            <a:ext cx="2786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9900CC"/>
                </a:solidFill>
              </a:rPr>
              <a:t>KRÓL ŻYCZLIWOŚCI</a:t>
            </a:r>
          </a:p>
          <a:p>
            <a:pPr algn="ctr"/>
            <a:endParaRPr lang="pl-PL" sz="4800" b="1" i="1" dirty="0">
              <a:solidFill>
                <a:srgbClr val="002060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433028CF-6914-4524-9C3C-9A7EDFCCB09E}"/>
              </a:ext>
            </a:extLst>
          </p:cNvPr>
          <p:cNvSpPr/>
          <p:nvPr/>
        </p:nvSpPr>
        <p:spPr>
          <a:xfrm>
            <a:off x="2443064" y="578163"/>
            <a:ext cx="7832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1430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Klasowy plebiscyt na </a:t>
            </a:r>
            <a:br>
              <a:rPr lang="pl-PL" sz="5400" b="1" dirty="0">
                <a:ln w="11430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5400" b="1" dirty="0">
                <a:ln w="11430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Króla/Królową Życzliwości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3C22C35C-5567-4A0E-AAFE-DD334D2B5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602" y="2327898"/>
            <a:ext cx="5160463" cy="44232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5E5E7581-443D-4F4F-ADEB-6140365E79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813" y="3047466"/>
            <a:ext cx="1860393" cy="116743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00EB1571-FE81-472E-BDED-3DBC50B231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601" y="3061641"/>
            <a:ext cx="1860393" cy="11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896E13B-3DFE-46DF-AC95-D95694606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71" y="113127"/>
            <a:ext cx="11647955" cy="663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5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B39D1D8-670A-4B77-BB4F-08881F98F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87" y="894475"/>
            <a:ext cx="7953827" cy="527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1D75A70-92B3-4BE7-85E8-9D65A00A5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123" y="1505776"/>
            <a:ext cx="2857580" cy="2928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3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070E21A0-E519-45A3-A265-66A40DA22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22" y="638390"/>
            <a:ext cx="4373847" cy="3270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C720DD82-8249-411F-9D0C-352F758EC7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77" y="1297330"/>
            <a:ext cx="4373847" cy="195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B6E63456-FEE5-466C-9C49-F10FEFB2C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6" y="3607570"/>
            <a:ext cx="3579280" cy="2754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1BCD3A8-B085-4363-AEEA-37424FC5D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498" y="3462074"/>
            <a:ext cx="4025503" cy="3045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BC7904D1-A321-48F6-B4C4-2E2EE60E0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08" y="3161742"/>
            <a:ext cx="5228945" cy="393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0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AD39B842-0091-4AF6-8FE0-B4D57EE85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018" y="1175658"/>
            <a:ext cx="9282257" cy="513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2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F8CEF36-714A-43E4-9D31-61D5103CE139}"/>
              </a:ext>
            </a:extLst>
          </p:cNvPr>
          <p:cNvSpPr txBox="1"/>
          <p:nvPr/>
        </p:nvSpPr>
        <p:spPr>
          <a:xfrm>
            <a:off x="1574802" y="1435396"/>
            <a:ext cx="90364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pl-PL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Uczniowie klasy 1A </a:t>
            </a:r>
            <a:r>
              <a:rPr lang="pl-P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włączając się </a:t>
            </a:r>
            <a:br>
              <a:rPr lang="pl-P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 świętowanie </a:t>
            </a:r>
            <a:r>
              <a:rPr lang="pl-PL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dnia </a:t>
            </a:r>
            <a:r>
              <a:rPr lang="pl-P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życzliwości </a:t>
            </a:r>
            <a:br>
              <a:rPr lang="pl-P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i pozdrowień przygotowali </a:t>
            </a:r>
            <a:r>
              <a:rPr lang="pl-PL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emotki</a:t>
            </a:r>
            <a: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Oto ich małe i wielkie dzieła :)</a:t>
            </a:r>
          </a:p>
          <a:p>
            <a:pPr algn="ctr"/>
            <a: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/>
            </a:r>
            <a:br>
              <a:rPr lang="pl-PL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pl-PL" sz="28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uter\Desktop\257720013_642702303776875_894284997265230608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3" y="1602837"/>
            <a:ext cx="4286993" cy="42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puter\Desktop\258783658_263288312523660_86302638531058021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78" y="1651226"/>
            <a:ext cx="4168239" cy="41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mputer\Desktop\257943162_259035942920207_33136087273325822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5" y="1793771"/>
            <a:ext cx="3645725" cy="36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mputer\Desktop\257647935_161368376172658_427001575164380784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29" y="1292925"/>
            <a:ext cx="3930733" cy="3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mputer\Desktop\257765883_273032721510007_104641445301925277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12" y="1651990"/>
            <a:ext cx="3740727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mputer\Desktop\257777897_476619803742107_647410572774176548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59" y="1555441"/>
            <a:ext cx="4821382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prism isContent="1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85</Words>
  <Application>Microsoft Office PowerPoint</Application>
  <PresentationFormat>Panoramiczny</PresentationFormat>
  <Paragraphs>26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Cavolini</vt:lpstr>
      <vt:lpstr>Times New Roman</vt:lpstr>
      <vt:lpstr>Wingdings</vt:lpstr>
      <vt:lpstr>Motyw pakietu Office</vt:lpstr>
      <vt:lpstr>Znajdź się  wśród życzliwych!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Znajdź się  wśród życzliwych!</dc:title>
  <dc:creator>Anna Moskwa</dc:creator>
  <cp:lastModifiedBy>Małgorzata Kucharska</cp:lastModifiedBy>
  <cp:revision>37</cp:revision>
  <dcterms:created xsi:type="dcterms:W3CDTF">2020-11-19T20:10:16Z</dcterms:created>
  <dcterms:modified xsi:type="dcterms:W3CDTF">2021-11-19T18:29:11Z</dcterms:modified>
</cp:coreProperties>
</file>